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2" r:id="rId1"/>
  </p:sldMasterIdLst>
  <p:notesMasterIdLst>
    <p:notesMasterId r:id="rId18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4" r:id="rId10"/>
    <p:sldId id="266" r:id="rId11"/>
    <p:sldId id="265" r:id="rId12"/>
    <p:sldId id="267" r:id="rId13"/>
    <p:sldId id="263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50"/>
    <p:restoredTop sz="94613"/>
  </p:normalViewPr>
  <p:slideViewPr>
    <p:cSldViewPr snapToGrid="0" snapToObjects="1">
      <p:cViewPr varScale="1">
        <p:scale>
          <a:sx n="73" d="100"/>
          <a:sy n="73" d="100"/>
        </p:scale>
        <p:origin x="168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E4AA13-6B7F-4212-B2DC-D64264F4FDAC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F8821F54-8233-4223-9696-0380BB9EEA18}">
      <dgm:prSet/>
      <dgm:spPr/>
      <dgm:t>
        <a:bodyPr/>
        <a:lstStyle/>
        <a:p>
          <a:r>
            <a:rPr lang="en-US"/>
            <a:t>Analyze the value of offensive skill positions</a:t>
          </a:r>
        </a:p>
      </dgm:t>
    </dgm:pt>
    <dgm:pt modelId="{B7287616-774A-4028-A2E2-833D6E65D117}" type="parTrans" cxnId="{16FED795-A165-4D32-8550-2DA7F73F6725}">
      <dgm:prSet/>
      <dgm:spPr/>
      <dgm:t>
        <a:bodyPr/>
        <a:lstStyle/>
        <a:p>
          <a:endParaRPr lang="en-US"/>
        </a:p>
      </dgm:t>
    </dgm:pt>
    <dgm:pt modelId="{5F6DE06E-63E0-41D4-AA8B-771A58EADC1D}" type="sibTrans" cxnId="{16FED795-A165-4D32-8550-2DA7F73F6725}">
      <dgm:prSet/>
      <dgm:spPr/>
      <dgm:t>
        <a:bodyPr/>
        <a:lstStyle/>
        <a:p>
          <a:endParaRPr lang="en-US"/>
        </a:p>
      </dgm:t>
    </dgm:pt>
    <dgm:pt modelId="{85B4EB97-9766-4F41-BEF9-8CC493964EE8}">
      <dgm:prSet/>
      <dgm:spPr/>
      <dgm:t>
        <a:bodyPr/>
        <a:lstStyle/>
        <a:p>
          <a:r>
            <a:rPr lang="en-US"/>
            <a:t>Broke down Quarterbacks, Running Backs, and Receivers into player types</a:t>
          </a:r>
        </a:p>
      </dgm:t>
    </dgm:pt>
    <dgm:pt modelId="{907B2938-BAB6-4B7A-A0BE-CB97879A5B57}" type="parTrans" cxnId="{8E732918-3BF4-4C35-A6BD-5ACA6EE7141E}">
      <dgm:prSet/>
      <dgm:spPr/>
      <dgm:t>
        <a:bodyPr/>
        <a:lstStyle/>
        <a:p>
          <a:endParaRPr lang="en-US"/>
        </a:p>
      </dgm:t>
    </dgm:pt>
    <dgm:pt modelId="{65F7F297-5616-43B9-8003-449D56B30BDE}" type="sibTrans" cxnId="{8E732918-3BF4-4C35-A6BD-5ACA6EE7141E}">
      <dgm:prSet/>
      <dgm:spPr/>
      <dgm:t>
        <a:bodyPr/>
        <a:lstStyle/>
        <a:p>
          <a:endParaRPr lang="en-US"/>
        </a:p>
      </dgm:t>
    </dgm:pt>
    <dgm:pt modelId="{46232871-6592-4BDF-BB01-184C1BD08C85}">
      <dgm:prSet/>
      <dgm:spPr/>
      <dgm:t>
        <a:bodyPr/>
        <a:lstStyle/>
        <a:p>
          <a:r>
            <a:rPr lang="en-US"/>
            <a:t>Compared each player type to Win Probability Added</a:t>
          </a:r>
        </a:p>
      </dgm:t>
    </dgm:pt>
    <dgm:pt modelId="{76CCA78E-5507-4402-AB42-7C0B2AAB5C43}" type="parTrans" cxnId="{4DBD3449-50F5-4502-8E70-27B7D42D62F2}">
      <dgm:prSet/>
      <dgm:spPr/>
      <dgm:t>
        <a:bodyPr/>
        <a:lstStyle/>
        <a:p>
          <a:endParaRPr lang="en-US"/>
        </a:p>
      </dgm:t>
    </dgm:pt>
    <dgm:pt modelId="{639FFD21-B7D6-4970-8975-7374EE97B27D}" type="sibTrans" cxnId="{4DBD3449-50F5-4502-8E70-27B7D42D62F2}">
      <dgm:prSet/>
      <dgm:spPr/>
      <dgm:t>
        <a:bodyPr/>
        <a:lstStyle/>
        <a:p>
          <a:endParaRPr lang="en-US"/>
        </a:p>
      </dgm:t>
    </dgm:pt>
    <dgm:pt modelId="{139029AD-5589-814D-9CB4-A7FE049DCECA}" type="pres">
      <dgm:prSet presAssocID="{82E4AA13-6B7F-4212-B2DC-D64264F4FD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610816-FB90-4B43-9C1E-E9152964F901}" type="pres">
      <dgm:prSet presAssocID="{F8821F54-8233-4223-9696-0380BB9EEA18}" presName="hierRoot1" presStyleCnt="0"/>
      <dgm:spPr/>
    </dgm:pt>
    <dgm:pt modelId="{4816F248-7D93-A942-BF5A-9CA66DF91DFB}" type="pres">
      <dgm:prSet presAssocID="{F8821F54-8233-4223-9696-0380BB9EEA18}" presName="composite" presStyleCnt="0"/>
      <dgm:spPr/>
    </dgm:pt>
    <dgm:pt modelId="{B2C0157D-A31B-2F46-A746-1CD5E628352D}" type="pres">
      <dgm:prSet presAssocID="{F8821F54-8233-4223-9696-0380BB9EEA18}" presName="background" presStyleLbl="node0" presStyleIdx="0" presStyleCnt="3"/>
      <dgm:spPr/>
    </dgm:pt>
    <dgm:pt modelId="{852932B7-26F9-AA4A-B14C-A9CD0C2E798E}" type="pres">
      <dgm:prSet presAssocID="{F8821F54-8233-4223-9696-0380BB9EEA18}" presName="text" presStyleLbl="fgAcc0" presStyleIdx="0" presStyleCnt="3">
        <dgm:presLayoutVars>
          <dgm:chPref val="3"/>
        </dgm:presLayoutVars>
      </dgm:prSet>
      <dgm:spPr/>
    </dgm:pt>
    <dgm:pt modelId="{104C20A6-5C66-4A4B-A034-BE790D17975A}" type="pres">
      <dgm:prSet presAssocID="{F8821F54-8233-4223-9696-0380BB9EEA18}" presName="hierChild2" presStyleCnt="0"/>
      <dgm:spPr/>
    </dgm:pt>
    <dgm:pt modelId="{52164154-F797-7840-95B0-A57CDFD2E3A4}" type="pres">
      <dgm:prSet presAssocID="{85B4EB97-9766-4F41-BEF9-8CC493964EE8}" presName="hierRoot1" presStyleCnt="0"/>
      <dgm:spPr/>
    </dgm:pt>
    <dgm:pt modelId="{4B494DB3-8521-DD4E-BAAC-620A6DEFE49C}" type="pres">
      <dgm:prSet presAssocID="{85B4EB97-9766-4F41-BEF9-8CC493964EE8}" presName="composite" presStyleCnt="0"/>
      <dgm:spPr/>
    </dgm:pt>
    <dgm:pt modelId="{07334C70-7189-F74C-AAC1-565F4F79B20B}" type="pres">
      <dgm:prSet presAssocID="{85B4EB97-9766-4F41-BEF9-8CC493964EE8}" presName="background" presStyleLbl="node0" presStyleIdx="1" presStyleCnt="3"/>
      <dgm:spPr/>
    </dgm:pt>
    <dgm:pt modelId="{AE3F1AA9-3A59-EB4F-AB77-8F3E872BFC05}" type="pres">
      <dgm:prSet presAssocID="{85B4EB97-9766-4F41-BEF9-8CC493964EE8}" presName="text" presStyleLbl="fgAcc0" presStyleIdx="1" presStyleCnt="3">
        <dgm:presLayoutVars>
          <dgm:chPref val="3"/>
        </dgm:presLayoutVars>
      </dgm:prSet>
      <dgm:spPr/>
    </dgm:pt>
    <dgm:pt modelId="{A3E34DC2-090C-DB43-986A-36A21A223190}" type="pres">
      <dgm:prSet presAssocID="{85B4EB97-9766-4F41-BEF9-8CC493964EE8}" presName="hierChild2" presStyleCnt="0"/>
      <dgm:spPr/>
    </dgm:pt>
    <dgm:pt modelId="{E3A2923F-FD9C-BD49-9045-9E656A24BE6D}" type="pres">
      <dgm:prSet presAssocID="{46232871-6592-4BDF-BB01-184C1BD08C85}" presName="hierRoot1" presStyleCnt="0"/>
      <dgm:spPr/>
    </dgm:pt>
    <dgm:pt modelId="{400D99EA-3FC7-1041-8ED0-F4D12372D5D9}" type="pres">
      <dgm:prSet presAssocID="{46232871-6592-4BDF-BB01-184C1BD08C85}" presName="composite" presStyleCnt="0"/>
      <dgm:spPr/>
    </dgm:pt>
    <dgm:pt modelId="{DCA69BE8-539A-724E-98B7-382F7AF6D699}" type="pres">
      <dgm:prSet presAssocID="{46232871-6592-4BDF-BB01-184C1BD08C85}" presName="background" presStyleLbl="node0" presStyleIdx="2" presStyleCnt="3"/>
      <dgm:spPr/>
    </dgm:pt>
    <dgm:pt modelId="{36931105-FF69-9A41-932E-FCC3C6D63182}" type="pres">
      <dgm:prSet presAssocID="{46232871-6592-4BDF-BB01-184C1BD08C85}" presName="text" presStyleLbl="fgAcc0" presStyleIdx="2" presStyleCnt="3">
        <dgm:presLayoutVars>
          <dgm:chPref val="3"/>
        </dgm:presLayoutVars>
      </dgm:prSet>
      <dgm:spPr/>
    </dgm:pt>
    <dgm:pt modelId="{E7778E45-F322-8F4E-AE4B-8F2ABFA62BF5}" type="pres">
      <dgm:prSet presAssocID="{46232871-6592-4BDF-BB01-184C1BD08C85}" presName="hierChild2" presStyleCnt="0"/>
      <dgm:spPr/>
    </dgm:pt>
  </dgm:ptLst>
  <dgm:cxnLst>
    <dgm:cxn modelId="{A3A36801-6B0A-E84E-8E1A-4C4F19342B0C}" type="presOf" srcId="{85B4EB97-9766-4F41-BEF9-8CC493964EE8}" destId="{AE3F1AA9-3A59-EB4F-AB77-8F3E872BFC05}" srcOrd="0" destOrd="0" presId="urn:microsoft.com/office/officeart/2005/8/layout/hierarchy1"/>
    <dgm:cxn modelId="{8E732918-3BF4-4C35-A6BD-5ACA6EE7141E}" srcId="{82E4AA13-6B7F-4212-B2DC-D64264F4FDAC}" destId="{85B4EB97-9766-4F41-BEF9-8CC493964EE8}" srcOrd="1" destOrd="0" parTransId="{907B2938-BAB6-4B7A-A0BE-CB97879A5B57}" sibTransId="{65F7F297-5616-43B9-8003-449D56B30BDE}"/>
    <dgm:cxn modelId="{3DDF4A47-8531-2845-8BDC-AF8066C2E141}" type="presOf" srcId="{46232871-6592-4BDF-BB01-184C1BD08C85}" destId="{36931105-FF69-9A41-932E-FCC3C6D63182}" srcOrd="0" destOrd="0" presId="urn:microsoft.com/office/officeart/2005/8/layout/hierarchy1"/>
    <dgm:cxn modelId="{4DBD3449-50F5-4502-8E70-27B7D42D62F2}" srcId="{82E4AA13-6B7F-4212-B2DC-D64264F4FDAC}" destId="{46232871-6592-4BDF-BB01-184C1BD08C85}" srcOrd="2" destOrd="0" parTransId="{76CCA78E-5507-4402-AB42-7C0B2AAB5C43}" sibTransId="{639FFD21-B7D6-4970-8975-7374EE97B27D}"/>
    <dgm:cxn modelId="{16FED795-A165-4D32-8550-2DA7F73F6725}" srcId="{82E4AA13-6B7F-4212-B2DC-D64264F4FDAC}" destId="{F8821F54-8233-4223-9696-0380BB9EEA18}" srcOrd="0" destOrd="0" parTransId="{B7287616-774A-4028-A2E2-833D6E65D117}" sibTransId="{5F6DE06E-63E0-41D4-AA8B-771A58EADC1D}"/>
    <dgm:cxn modelId="{1463A4B3-1AD7-154F-B83F-192D0A4EC350}" type="presOf" srcId="{F8821F54-8233-4223-9696-0380BB9EEA18}" destId="{852932B7-26F9-AA4A-B14C-A9CD0C2E798E}" srcOrd="0" destOrd="0" presId="urn:microsoft.com/office/officeart/2005/8/layout/hierarchy1"/>
    <dgm:cxn modelId="{EDFB09FE-8931-0A47-944E-2C05AF0031EE}" type="presOf" srcId="{82E4AA13-6B7F-4212-B2DC-D64264F4FDAC}" destId="{139029AD-5589-814D-9CB4-A7FE049DCECA}" srcOrd="0" destOrd="0" presId="urn:microsoft.com/office/officeart/2005/8/layout/hierarchy1"/>
    <dgm:cxn modelId="{707C3540-407E-864C-8F37-FCD1EE0307D5}" type="presParOf" srcId="{139029AD-5589-814D-9CB4-A7FE049DCECA}" destId="{43610816-FB90-4B43-9C1E-E9152964F901}" srcOrd="0" destOrd="0" presId="urn:microsoft.com/office/officeart/2005/8/layout/hierarchy1"/>
    <dgm:cxn modelId="{C5192E2A-4464-F74D-A9CD-51E4893DBD8F}" type="presParOf" srcId="{43610816-FB90-4B43-9C1E-E9152964F901}" destId="{4816F248-7D93-A942-BF5A-9CA66DF91DFB}" srcOrd="0" destOrd="0" presId="urn:microsoft.com/office/officeart/2005/8/layout/hierarchy1"/>
    <dgm:cxn modelId="{3DDD9F18-420F-CC48-B075-0A0CC5C84338}" type="presParOf" srcId="{4816F248-7D93-A942-BF5A-9CA66DF91DFB}" destId="{B2C0157D-A31B-2F46-A746-1CD5E628352D}" srcOrd="0" destOrd="0" presId="urn:microsoft.com/office/officeart/2005/8/layout/hierarchy1"/>
    <dgm:cxn modelId="{7D88D431-BFE6-454D-AF35-4D4305DAE2F8}" type="presParOf" srcId="{4816F248-7D93-A942-BF5A-9CA66DF91DFB}" destId="{852932B7-26F9-AA4A-B14C-A9CD0C2E798E}" srcOrd="1" destOrd="0" presId="urn:microsoft.com/office/officeart/2005/8/layout/hierarchy1"/>
    <dgm:cxn modelId="{C3E9CE95-68DB-A746-A9B5-9105A8713922}" type="presParOf" srcId="{43610816-FB90-4B43-9C1E-E9152964F901}" destId="{104C20A6-5C66-4A4B-A034-BE790D17975A}" srcOrd="1" destOrd="0" presId="urn:microsoft.com/office/officeart/2005/8/layout/hierarchy1"/>
    <dgm:cxn modelId="{FA9C5A86-A9A4-B442-82C1-66E4817606CF}" type="presParOf" srcId="{139029AD-5589-814D-9CB4-A7FE049DCECA}" destId="{52164154-F797-7840-95B0-A57CDFD2E3A4}" srcOrd="1" destOrd="0" presId="urn:microsoft.com/office/officeart/2005/8/layout/hierarchy1"/>
    <dgm:cxn modelId="{7B07052A-2936-F64B-956D-AF7FF42944F9}" type="presParOf" srcId="{52164154-F797-7840-95B0-A57CDFD2E3A4}" destId="{4B494DB3-8521-DD4E-BAAC-620A6DEFE49C}" srcOrd="0" destOrd="0" presId="urn:microsoft.com/office/officeart/2005/8/layout/hierarchy1"/>
    <dgm:cxn modelId="{D443C01C-3238-E549-8CDC-85F1A067A167}" type="presParOf" srcId="{4B494DB3-8521-DD4E-BAAC-620A6DEFE49C}" destId="{07334C70-7189-F74C-AAC1-565F4F79B20B}" srcOrd="0" destOrd="0" presId="urn:microsoft.com/office/officeart/2005/8/layout/hierarchy1"/>
    <dgm:cxn modelId="{77FB5665-E0DB-2D4A-A08D-6998D845F7D4}" type="presParOf" srcId="{4B494DB3-8521-DD4E-BAAC-620A6DEFE49C}" destId="{AE3F1AA9-3A59-EB4F-AB77-8F3E872BFC05}" srcOrd="1" destOrd="0" presId="urn:microsoft.com/office/officeart/2005/8/layout/hierarchy1"/>
    <dgm:cxn modelId="{5C797335-38E9-A443-AB0D-767D2EFF60FB}" type="presParOf" srcId="{52164154-F797-7840-95B0-A57CDFD2E3A4}" destId="{A3E34DC2-090C-DB43-986A-36A21A223190}" srcOrd="1" destOrd="0" presId="urn:microsoft.com/office/officeart/2005/8/layout/hierarchy1"/>
    <dgm:cxn modelId="{738D5C9C-0239-CE4A-ACA5-B65FEB902D90}" type="presParOf" srcId="{139029AD-5589-814D-9CB4-A7FE049DCECA}" destId="{E3A2923F-FD9C-BD49-9045-9E656A24BE6D}" srcOrd="2" destOrd="0" presId="urn:microsoft.com/office/officeart/2005/8/layout/hierarchy1"/>
    <dgm:cxn modelId="{B2E116B3-92E6-CF44-9074-03114D68C90D}" type="presParOf" srcId="{E3A2923F-FD9C-BD49-9045-9E656A24BE6D}" destId="{400D99EA-3FC7-1041-8ED0-F4D12372D5D9}" srcOrd="0" destOrd="0" presId="urn:microsoft.com/office/officeart/2005/8/layout/hierarchy1"/>
    <dgm:cxn modelId="{93781A5C-2D58-8941-A503-97EAEE43F9F3}" type="presParOf" srcId="{400D99EA-3FC7-1041-8ED0-F4D12372D5D9}" destId="{DCA69BE8-539A-724E-98B7-382F7AF6D699}" srcOrd="0" destOrd="0" presId="urn:microsoft.com/office/officeart/2005/8/layout/hierarchy1"/>
    <dgm:cxn modelId="{85CA0C2C-FAC4-9843-A29A-9D48E92CD1D6}" type="presParOf" srcId="{400D99EA-3FC7-1041-8ED0-F4D12372D5D9}" destId="{36931105-FF69-9A41-932E-FCC3C6D63182}" srcOrd="1" destOrd="0" presId="urn:microsoft.com/office/officeart/2005/8/layout/hierarchy1"/>
    <dgm:cxn modelId="{EE622168-AE8E-6849-8186-1DED26906A3F}" type="presParOf" srcId="{E3A2923F-FD9C-BD49-9045-9E656A24BE6D}" destId="{E7778E45-F322-8F4E-AE4B-8F2ABFA62B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0157D-A31B-2F46-A746-1CD5E628352D}">
      <dsp:nvSpPr>
        <dsp:cNvPr id="0" name=""/>
        <dsp:cNvSpPr/>
      </dsp:nvSpPr>
      <dsp:spPr>
        <a:xfrm>
          <a:off x="0" y="782898"/>
          <a:ext cx="2830780" cy="179754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932B7-26F9-AA4A-B14C-A9CD0C2E798E}">
      <dsp:nvSpPr>
        <dsp:cNvPr id="0" name=""/>
        <dsp:cNvSpPr/>
      </dsp:nvSpPr>
      <dsp:spPr>
        <a:xfrm>
          <a:off x="314531" y="1081702"/>
          <a:ext cx="2830780" cy="179754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Analyze the value of offensive skill positions</a:t>
          </a:r>
        </a:p>
      </dsp:txBody>
      <dsp:txXfrm>
        <a:off x="367179" y="1134350"/>
        <a:ext cx="2725484" cy="1692249"/>
      </dsp:txXfrm>
    </dsp:sp>
    <dsp:sp modelId="{07334C70-7189-F74C-AAC1-565F4F79B20B}">
      <dsp:nvSpPr>
        <dsp:cNvPr id="0" name=""/>
        <dsp:cNvSpPr/>
      </dsp:nvSpPr>
      <dsp:spPr>
        <a:xfrm>
          <a:off x="3459843" y="782898"/>
          <a:ext cx="2830780" cy="179754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F1AA9-3A59-EB4F-AB77-8F3E872BFC05}">
      <dsp:nvSpPr>
        <dsp:cNvPr id="0" name=""/>
        <dsp:cNvSpPr/>
      </dsp:nvSpPr>
      <dsp:spPr>
        <a:xfrm>
          <a:off x="3774374" y="1081702"/>
          <a:ext cx="2830780" cy="179754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Broke down Quarterbacks, Running Backs, and Receivers into player types</a:t>
          </a:r>
        </a:p>
      </dsp:txBody>
      <dsp:txXfrm>
        <a:off x="3827022" y="1134350"/>
        <a:ext cx="2725484" cy="1692249"/>
      </dsp:txXfrm>
    </dsp:sp>
    <dsp:sp modelId="{DCA69BE8-539A-724E-98B7-382F7AF6D699}">
      <dsp:nvSpPr>
        <dsp:cNvPr id="0" name=""/>
        <dsp:cNvSpPr/>
      </dsp:nvSpPr>
      <dsp:spPr>
        <a:xfrm>
          <a:off x="6919686" y="782898"/>
          <a:ext cx="2830780" cy="179754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931105-FF69-9A41-932E-FCC3C6D63182}">
      <dsp:nvSpPr>
        <dsp:cNvPr id="0" name=""/>
        <dsp:cNvSpPr/>
      </dsp:nvSpPr>
      <dsp:spPr>
        <a:xfrm>
          <a:off x="7234217" y="1081702"/>
          <a:ext cx="2830780" cy="179754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Compared each player type to Win Probability Added</a:t>
          </a:r>
        </a:p>
      </dsp:txBody>
      <dsp:txXfrm>
        <a:off x="7286865" y="1134350"/>
        <a:ext cx="2725484" cy="1692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6:41:4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6:18:1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6:18:1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6:18:1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6:34:0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6:41:2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6:28:3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6:41:3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6:19: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DEC97-F53E-904C-A3D0-FBEFE05C14F9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FF54B-8197-4A48-AE4F-BEDB2FD2A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56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wallpapercave.com</a:t>
            </a:r>
            <a:r>
              <a:rPr lang="en-US" dirty="0"/>
              <a:t>/nfl-teams-wallpaper-2017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FF54B-8197-4A48-AE4F-BEDB2FD2A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20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FF54B-8197-4A48-AE4F-BEDB2FD2AC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95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Wpa_qb</a:t>
            </a:r>
            <a:r>
              <a:rPr lang="en-US" dirty="0"/>
              <a:t> is total win probability added from pass attempts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FF54B-8197-4A48-AE4F-BEDB2FD2AC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73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Wpa_hb</a:t>
            </a:r>
            <a:r>
              <a:rPr lang="en-US" dirty="0"/>
              <a:t>, total win probability added from all carries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FF54B-8197-4A48-AE4F-BEDB2FD2AC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53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February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5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February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2848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February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58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February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February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86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February 1,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06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February 1,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679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February 1,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1898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February 1,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24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February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4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February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52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February 1,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866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791" r:id="rId7"/>
    <p:sldLayoutId id="2147483792" r:id="rId8"/>
    <p:sldLayoutId id="2147483793" r:id="rId9"/>
    <p:sldLayoutId id="2147483794" r:id="rId10"/>
    <p:sldLayoutId id="214748380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customXml" Target="../ink/ink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myaccount.google.com/?utm_source=OGB&amp;tab=rk&amp;utm_medium=ac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AB79E-7950-6D46-8C46-0F93C5CDD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0" y="5755341"/>
            <a:ext cx="10160000" cy="88451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 b="1"/>
              <a:t>Hierarchical Clustering Analysis on Offensive Skill Positions in the NFL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A9FC90-D27D-3B47-9CE7-6B8C46E7A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7292" y="5149516"/>
            <a:ext cx="5768283" cy="505326"/>
          </a:xfrm>
        </p:spPr>
        <p:txBody>
          <a:bodyPr anchor="b">
            <a:normAutofit/>
          </a:bodyPr>
          <a:lstStyle/>
          <a:p>
            <a:r>
              <a:rPr lang="en-US"/>
              <a:t>By. Alejandro Pesantez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DC81C-88E1-4551-98B8-B22DE63F2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12" b="17812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9225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B0285-7F99-2149-80FB-1CFA6F8F4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/>
              <a:t>Description of Quarterback Clusters</a:t>
            </a:r>
          </a:p>
        </p:txBody>
      </p:sp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9418F774-B187-1547-96B1-4237C65FD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05972" y="2412597"/>
            <a:ext cx="10768181" cy="3499656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3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EFCBD-CD68-7240-9B27-C11354CA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760499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Result of Clusters vs WPA Wide Receiver</a:t>
            </a:r>
            <a:br>
              <a:rPr lang="en-US" dirty="0"/>
            </a:b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5BDED-2658-C741-90D0-89406A41505F}"/>
              </a:ext>
            </a:extLst>
          </p:cNvPr>
          <p:cNvSpPr txBox="1"/>
          <p:nvPr/>
        </p:nvSpPr>
        <p:spPr>
          <a:xfrm>
            <a:off x="6096000" y="5701219"/>
            <a:ext cx="505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Clear Discrepancy between clusters (player types)</a:t>
            </a:r>
          </a:p>
        </p:txBody>
      </p:sp>
      <p:pic>
        <p:nvPicPr>
          <p:cNvPr id="7" name="Content Placeholder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8608DF-9E51-DE45-843C-7811C3030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69984" y="1062433"/>
            <a:ext cx="5743136" cy="4429125"/>
          </a:xfrm>
        </p:spPr>
      </p:pic>
    </p:spTree>
    <p:extLst>
      <p:ext uri="{BB962C8B-B14F-4D97-AF65-F5344CB8AC3E}">
        <p14:creationId xmlns:p14="http://schemas.microsoft.com/office/powerpoint/2010/main" val="2156867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497CD-CE62-AC41-90EC-C89E6F39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/>
              <a:t>Description of Wide Receiver Clusters</a:t>
            </a:r>
          </a:p>
        </p:txBody>
      </p:sp>
      <p:pic>
        <p:nvPicPr>
          <p:cNvPr id="9" name="Content Placeholder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C3FCE71B-87BE-1D42-8439-0D6B900C4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05972" y="2466437"/>
            <a:ext cx="10768181" cy="3391975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37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B1B078B-B000-44F9-B571-4AF20E88C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76849"/>
            <a:ext cx="12192000" cy="3781151"/>
          </a:xfrm>
          <a:custGeom>
            <a:avLst/>
            <a:gdLst>
              <a:gd name="connsiteX0" fmla="*/ 12087372 w 12192000"/>
              <a:gd name="connsiteY0" fmla="*/ 0 h 3793674"/>
              <a:gd name="connsiteX1" fmla="*/ 12178353 w 12192000"/>
              <a:gd name="connsiteY1" fmla="*/ 12523 h 3793674"/>
              <a:gd name="connsiteX2" fmla="*/ 12192000 w 12192000"/>
              <a:gd name="connsiteY2" fmla="*/ 25195 h 3793674"/>
              <a:gd name="connsiteX3" fmla="*/ 12192000 w 12192000"/>
              <a:gd name="connsiteY3" fmla="*/ 3793674 h 3793674"/>
              <a:gd name="connsiteX4" fmla="*/ 0 w 12192000"/>
              <a:gd name="connsiteY4" fmla="*/ 3793674 h 3793674"/>
              <a:gd name="connsiteX5" fmla="*/ 0 w 12192000"/>
              <a:gd name="connsiteY5" fmla="*/ 3066065 h 3793674"/>
              <a:gd name="connsiteX6" fmla="*/ 8171 w 12192000"/>
              <a:gd name="connsiteY6" fmla="*/ 3063714 h 3793674"/>
              <a:gd name="connsiteX7" fmla="*/ 67297 w 12192000"/>
              <a:gd name="connsiteY7" fmla="*/ 3039008 h 3793674"/>
              <a:gd name="connsiteX8" fmla="*/ 156970 w 12192000"/>
              <a:gd name="connsiteY8" fmla="*/ 3078618 h 3793674"/>
              <a:gd name="connsiteX9" fmla="*/ 191925 w 12192000"/>
              <a:gd name="connsiteY9" fmla="*/ 3081672 h 3793674"/>
              <a:gd name="connsiteX10" fmla="*/ 260901 w 12192000"/>
              <a:gd name="connsiteY10" fmla="*/ 3123909 h 3793674"/>
              <a:gd name="connsiteX11" fmla="*/ 408315 w 12192000"/>
              <a:gd name="connsiteY11" fmla="*/ 2979941 h 3793674"/>
              <a:gd name="connsiteX12" fmla="*/ 658076 w 12192000"/>
              <a:gd name="connsiteY12" fmla="*/ 2943310 h 3793674"/>
              <a:gd name="connsiteX13" fmla="*/ 858103 w 12192000"/>
              <a:gd name="connsiteY13" fmla="*/ 2814464 h 3793674"/>
              <a:gd name="connsiteX14" fmla="*/ 994062 w 12192000"/>
              <a:gd name="connsiteY14" fmla="*/ 2797082 h 3793674"/>
              <a:gd name="connsiteX15" fmla="*/ 1047040 w 12192000"/>
              <a:gd name="connsiteY15" fmla="*/ 2839351 h 3793674"/>
              <a:gd name="connsiteX16" fmla="*/ 1377085 w 12192000"/>
              <a:gd name="connsiteY16" fmla="*/ 2747933 h 3793674"/>
              <a:gd name="connsiteX17" fmla="*/ 1465015 w 12192000"/>
              <a:gd name="connsiteY17" fmla="*/ 2747280 h 3793674"/>
              <a:gd name="connsiteX18" fmla="*/ 1535004 w 12192000"/>
              <a:gd name="connsiteY18" fmla="*/ 2700358 h 3793674"/>
              <a:gd name="connsiteX19" fmla="*/ 1679251 w 12192000"/>
              <a:gd name="connsiteY19" fmla="*/ 2724890 h 3793674"/>
              <a:gd name="connsiteX20" fmla="*/ 1865161 w 12192000"/>
              <a:gd name="connsiteY20" fmla="*/ 2675644 h 3793674"/>
              <a:gd name="connsiteX21" fmla="*/ 1977927 w 12192000"/>
              <a:gd name="connsiteY21" fmla="*/ 2654971 h 3793674"/>
              <a:gd name="connsiteX22" fmla="*/ 2023175 w 12192000"/>
              <a:gd name="connsiteY22" fmla="*/ 2660925 h 3793674"/>
              <a:gd name="connsiteX23" fmla="*/ 2040685 w 12192000"/>
              <a:gd name="connsiteY23" fmla="*/ 2665174 h 3793674"/>
              <a:gd name="connsiteX24" fmla="*/ 2057102 w 12192000"/>
              <a:gd name="connsiteY24" fmla="*/ 2658281 h 3793674"/>
              <a:gd name="connsiteX25" fmla="*/ 2052057 w 12192000"/>
              <a:gd name="connsiteY25" fmla="*/ 2630525 h 3793674"/>
              <a:gd name="connsiteX26" fmla="*/ 2052988 w 12192000"/>
              <a:gd name="connsiteY26" fmla="*/ 2629844 h 3793674"/>
              <a:gd name="connsiteX27" fmla="*/ 2075835 w 12192000"/>
              <a:gd name="connsiteY27" fmla="*/ 2637574 h 3793674"/>
              <a:gd name="connsiteX28" fmla="*/ 2105280 w 12192000"/>
              <a:gd name="connsiteY28" fmla="*/ 2634295 h 3793674"/>
              <a:gd name="connsiteX29" fmla="*/ 2271487 w 12192000"/>
              <a:gd name="connsiteY29" fmla="*/ 2572125 h 3793674"/>
              <a:gd name="connsiteX30" fmla="*/ 2450874 w 12192000"/>
              <a:gd name="connsiteY30" fmla="*/ 2553486 h 3793674"/>
              <a:gd name="connsiteX31" fmla="*/ 2507266 w 12192000"/>
              <a:gd name="connsiteY31" fmla="*/ 2524499 h 3793674"/>
              <a:gd name="connsiteX32" fmla="*/ 2641503 w 12192000"/>
              <a:gd name="connsiteY32" fmla="*/ 2438864 h 3793674"/>
              <a:gd name="connsiteX33" fmla="*/ 2817182 w 12192000"/>
              <a:gd name="connsiteY33" fmla="*/ 2278080 h 3793674"/>
              <a:gd name="connsiteX34" fmla="*/ 2957554 w 12192000"/>
              <a:gd name="connsiteY34" fmla="*/ 2193400 h 3793674"/>
              <a:gd name="connsiteX35" fmla="*/ 3003677 w 12192000"/>
              <a:gd name="connsiteY35" fmla="*/ 2167401 h 3793674"/>
              <a:gd name="connsiteX36" fmla="*/ 3046876 w 12192000"/>
              <a:gd name="connsiteY36" fmla="*/ 2093819 h 3793674"/>
              <a:gd name="connsiteX37" fmla="*/ 3303290 w 12192000"/>
              <a:gd name="connsiteY37" fmla="*/ 2007607 h 3793674"/>
              <a:gd name="connsiteX38" fmla="*/ 3395602 w 12192000"/>
              <a:gd name="connsiteY38" fmla="*/ 1906162 h 3793674"/>
              <a:gd name="connsiteX39" fmla="*/ 3430100 w 12192000"/>
              <a:gd name="connsiteY39" fmla="*/ 1879967 h 3793674"/>
              <a:gd name="connsiteX40" fmla="*/ 3437914 w 12192000"/>
              <a:gd name="connsiteY40" fmla="*/ 1882014 h 3793674"/>
              <a:gd name="connsiteX41" fmla="*/ 3438972 w 12192000"/>
              <a:gd name="connsiteY41" fmla="*/ 1883731 h 3793674"/>
              <a:gd name="connsiteX42" fmla="*/ 3547723 w 12192000"/>
              <a:gd name="connsiteY42" fmla="*/ 1843739 h 3793674"/>
              <a:gd name="connsiteX43" fmla="*/ 3572350 w 12192000"/>
              <a:gd name="connsiteY43" fmla="*/ 1838592 h 3793674"/>
              <a:gd name="connsiteX44" fmla="*/ 3575291 w 12192000"/>
              <a:gd name="connsiteY44" fmla="*/ 1839812 h 3793674"/>
              <a:gd name="connsiteX45" fmla="*/ 3595183 w 12192000"/>
              <a:gd name="connsiteY45" fmla="*/ 1828822 h 3793674"/>
              <a:gd name="connsiteX46" fmla="*/ 3611353 w 12192000"/>
              <a:gd name="connsiteY46" fmla="*/ 1811452 h 3793674"/>
              <a:gd name="connsiteX47" fmla="*/ 3825586 w 12192000"/>
              <a:gd name="connsiteY47" fmla="*/ 1811075 h 3793674"/>
              <a:gd name="connsiteX48" fmla="*/ 4166327 w 12192000"/>
              <a:gd name="connsiteY48" fmla="*/ 1759538 h 3793674"/>
              <a:gd name="connsiteX49" fmla="*/ 4437661 w 12192000"/>
              <a:gd name="connsiteY49" fmla="*/ 1675591 h 3793674"/>
              <a:gd name="connsiteX50" fmla="*/ 4510862 w 12192000"/>
              <a:gd name="connsiteY50" fmla="*/ 1678037 h 3793674"/>
              <a:gd name="connsiteX51" fmla="*/ 4573217 w 12192000"/>
              <a:gd name="connsiteY51" fmla="*/ 1646377 h 3793674"/>
              <a:gd name="connsiteX52" fmla="*/ 4605137 w 12192000"/>
              <a:gd name="connsiteY52" fmla="*/ 1656997 h 3793674"/>
              <a:gd name="connsiteX53" fmla="*/ 4623509 w 12192000"/>
              <a:gd name="connsiteY53" fmla="*/ 1656442 h 3793674"/>
              <a:gd name="connsiteX54" fmla="*/ 4629310 w 12192000"/>
              <a:gd name="connsiteY54" fmla="*/ 1666377 h 3793674"/>
              <a:gd name="connsiteX55" fmla="*/ 4657404 w 12192000"/>
              <a:gd name="connsiteY55" fmla="*/ 1672770 h 3793674"/>
              <a:gd name="connsiteX56" fmla="*/ 4691044 w 12192000"/>
              <a:gd name="connsiteY56" fmla="*/ 1668931 h 3793674"/>
              <a:gd name="connsiteX57" fmla="*/ 4850032 w 12192000"/>
              <a:gd name="connsiteY57" fmla="*/ 1639440 h 3793674"/>
              <a:gd name="connsiteX58" fmla="*/ 4945654 w 12192000"/>
              <a:gd name="connsiteY58" fmla="*/ 1628212 h 3793674"/>
              <a:gd name="connsiteX59" fmla="*/ 4982770 w 12192000"/>
              <a:gd name="connsiteY59" fmla="*/ 1634027 h 3793674"/>
              <a:gd name="connsiteX60" fmla="*/ 5034068 w 12192000"/>
              <a:gd name="connsiteY60" fmla="*/ 1635369 h 3793674"/>
              <a:gd name="connsiteX61" fmla="*/ 5157133 w 12192000"/>
              <a:gd name="connsiteY61" fmla="*/ 1621298 h 3793674"/>
              <a:gd name="connsiteX62" fmla="*/ 5331645 w 12192000"/>
              <a:gd name="connsiteY62" fmla="*/ 1602675 h 3793674"/>
              <a:gd name="connsiteX63" fmla="*/ 5339977 w 12192000"/>
              <a:gd name="connsiteY63" fmla="*/ 1609364 h 3793674"/>
              <a:gd name="connsiteX64" fmla="*/ 5400314 w 12192000"/>
              <a:gd name="connsiteY64" fmla="*/ 1600700 h 3793674"/>
              <a:gd name="connsiteX65" fmla="*/ 5607257 w 12192000"/>
              <a:gd name="connsiteY65" fmla="*/ 1518495 h 3793674"/>
              <a:gd name="connsiteX66" fmla="*/ 5725292 w 12192000"/>
              <a:gd name="connsiteY66" fmla="*/ 1502996 h 3793674"/>
              <a:gd name="connsiteX67" fmla="*/ 5767898 w 12192000"/>
              <a:gd name="connsiteY67" fmla="*/ 1505858 h 3793674"/>
              <a:gd name="connsiteX68" fmla="*/ 5839240 w 12192000"/>
              <a:gd name="connsiteY68" fmla="*/ 1510133 h 3793674"/>
              <a:gd name="connsiteX69" fmla="*/ 5905402 w 12192000"/>
              <a:gd name="connsiteY69" fmla="*/ 1527401 h 3793674"/>
              <a:gd name="connsiteX70" fmla="*/ 5964698 w 12192000"/>
              <a:gd name="connsiteY70" fmla="*/ 1501636 h 3793674"/>
              <a:gd name="connsiteX71" fmla="*/ 6017881 w 12192000"/>
              <a:gd name="connsiteY71" fmla="*/ 1491249 h 3793674"/>
              <a:gd name="connsiteX72" fmla="*/ 6023244 w 12192000"/>
              <a:gd name="connsiteY72" fmla="*/ 1498384 h 3793674"/>
              <a:gd name="connsiteX73" fmla="*/ 6030193 w 12192000"/>
              <a:gd name="connsiteY73" fmla="*/ 1497853 h 3793674"/>
              <a:gd name="connsiteX74" fmla="*/ 6032755 w 12192000"/>
              <a:gd name="connsiteY74" fmla="*/ 1489137 h 3793674"/>
              <a:gd name="connsiteX75" fmla="*/ 6114491 w 12192000"/>
              <a:gd name="connsiteY75" fmla="*/ 1447543 h 3793674"/>
              <a:gd name="connsiteX76" fmla="*/ 6228089 w 12192000"/>
              <a:gd name="connsiteY76" fmla="*/ 1404736 h 3793674"/>
              <a:gd name="connsiteX77" fmla="*/ 6266132 w 12192000"/>
              <a:gd name="connsiteY77" fmla="*/ 1408704 h 3793674"/>
              <a:gd name="connsiteX78" fmla="*/ 6266284 w 12192000"/>
              <a:gd name="connsiteY78" fmla="*/ 1408695 h 3793674"/>
              <a:gd name="connsiteX79" fmla="*/ 6267815 w 12192000"/>
              <a:gd name="connsiteY79" fmla="*/ 1413946 h 3793674"/>
              <a:gd name="connsiteX80" fmla="*/ 6277660 w 12192000"/>
              <a:gd name="connsiteY80" fmla="*/ 1413155 h 3793674"/>
              <a:gd name="connsiteX81" fmla="*/ 6290206 w 12192000"/>
              <a:gd name="connsiteY81" fmla="*/ 1407568 h 3793674"/>
              <a:gd name="connsiteX82" fmla="*/ 6318021 w 12192000"/>
              <a:gd name="connsiteY82" fmla="*/ 1413938 h 3793674"/>
              <a:gd name="connsiteX83" fmla="*/ 6319318 w 12192000"/>
              <a:gd name="connsiteY83" fmla="*/ 1414570 h 3793674"/>
              <a:gd name="connsiteX84" fmla="*/ 6391161 w 12192000"/>
              <a:gd name="connsiteY84" fmla="*/ 1451966 h 3793674"/>
              <a:gd name="connsiteX85" fmla="*/ 6458507 w 12192000"/>
              <a:gd name="connsiteY85" fmla="*/ 1519154 h 3793674"/>
              <a:gd name="connsiteX86" fmla="*/ 6567007 w 12192000"/>
              <a:gd name="connsiteY86" fmla="*/ 1556379 h 3793674"/>
              <a:gd name="connsiteX87" fmla="*/ 6607554 w 12192000"/>
              <a:gd name="connsiteY87" fmla="*/ 1566314 h 3793674"/>
              <a:gd name="connsiteX88" fmla="*/ 6731017 w 12192000"/>
              <a:gd name="connsiteY88" fmla="*/ 1583864 h 3793674"/>
              <a:gd name="connsiteX89" fmla="*/ 6734116 w 12192000"/>
              <a:gd name="connsiteY89" fmla="*/ 1580958 h 3793674"/>
              <a:gd name="connsiteX90" fmla="*/ 6918249 w 12192000"/>
              <a:gd name="connsiteY90" fmla="*/ 1481214 h 3793674"/>
              <a:gd name="connsiteX91" fmla="*/ 7067518 w 12192000"/>
              <a:gd name="connsiteY91" fmla="*/ 1434780 h 3793674"/>
              <a:gd name="connsiteX92" fmla="*/ 7124203 w 12192000"/>
              <a:gd name="connsiteY92" fmla="*/ 1429376 h 3793674"/>
              <a:gd name="connsiteX93" fmla="*/ 7218949 w 12192000"/>
              <a:gd name="connsiteY93" fmla="*/ 1419635 h 3793674"/>
              <a:gd name="connsiteX94" fmla="*/ 7298895 w 12192000"/>
              <a:gd name="connsiteY94" fmla="*/ 1439633 h 3793674"/>
              <a:gd name="connsiteX95" fmla="*/ 7374497 w 12192000"/>
              <a:gd name="connsiteY95" fmla="*/ 1420678 h 3793674"/>
              <a:gd name="connsiteX96" fmla="*/ 7380250 w 12192000"/>
              <a:gd name="connsiteY96" fmla="*/ 1380997 h 3793674"/>
              <a:gd name="connsiteX97" fmla="*/ 7464957 w 12192000"/>
              <a:gd name="connsiteY97" fmla="*/ 1372171 h 3793674"/>
              <a:gd name="connsiteX98" fmla="*/ 7594747 w 12192000"/>
              <a:gd name="connsiteY98" fmla="*/ 1362653 h 3793674"/>
              <a:gd name="connsiteX99" fmla="*/ 7666555 w 12192000"/>
              <a:gd name="connsiteY99" fmla="*/ 1348052 h 3793674"/>
              <a:gd name="connsiteX100" fmla="*/ 7866007 w 12192000"/>
              <a:gd name="connsiteY100" fmla="*/ 1318067 h 3793674"/>
              <a:gd name="connsiteX101" fmla="*/ 8068308 w 12192000"/>
              <a:gd name="connsiteY101" fmla="*/ 1295574 h 3793674"/>
              <a:gd name="connsiteX102" fmla="*/ 8202385 w 12192000"/>
              <a:gd name="connsiteY102" fmla="*/ 1324823 h 3793674"/>
              <a:gd name="connsiteX103" fmla="*/ 8367138 w 12192000"/>
              <a:gd name="connsiteY103" fmla="*/ 1301734 h 3793674"/>
              <a:gd name="connsiteX104" fmla="*/ 8396799 w 12192000"/>
              <a:gd name="connsiteY104" fmla="*/ 1304107 h 3793674"/>
              <a:gd name="connsiteX105" fmla="*/ 8431415 w 12192000"/>
              <a:gd name="connsiteY105" fmla="*/ 1287621 h 3793674"/>
              <a:gd name="connsiteX106" fmla="*/ 8569515 w 12192000"/>
              <a:gd name="connsiteY106" fmla="*/ 1219560 h 3793674"/>
              <a:gd name="connsiteX107" fmla="*/ 8672452 w 12192000"/>
              <a:gd name="connsiteY107" fmla="*/ 1148305 h 3793674"/>
              <a:gd name="connsiteX108" fmla="*/ 8824768 w 12192000"/>
              <a:gd name="connsiteY108" fmla="*/ 1133740 h 3793674"/>
              <a:gd name="connsiteX109" fmla="*/ 8909609 w 12192000"/>
              <a:gd name="connsiteY109" fmla="*/ 1100055 h 3793674"/>
              <a:gd name="connsiteX110" fmla="*/ 9036318 w 12192000"/>
              <a:gd name="connsiteY110" fmla="*/ 1007023 h 3793674"/>
              <a:gd name="connsiteX111" fmla="*/ 9230382 w 12192000"/>
              <a:gd name="connsiteY111" fmla="*/ 968177 h 3793674"/>
              <a:gd name="connsiteX112" fmla="*/ 9286437 w 12192000"/>
              <a:gd name="connsiteY112" fmla="*/ 1010381 h 3793674"/>
              <a:gd name="connsiteX113" fmla="*/ 9349089 w 12192000"/>
              <a:gd name="connsiteY113" fmla="*/ 1027707 h 3793674"/>
              <a:gd name="connsiteX114" fmla="*/ 9347314 w 12192000"/>
              <a:gd name="connsiteY114" fmla="*/ 946267 h 3793674"/>
              <a:gd name="connsiteX115" fmla="*/ 9492995 w 12192000"/>
              <a:gd name="connsiteY115" fmla="*/ 843272 h 3793674"/>
              <a:gd name="connsiteX116" fmla="*/ 9568501 w 12192000"/>
              <a:gd name="connsiteY116" fmla="*/ 800316 h 3793674"/>
              <a:gd name="connsiteX117" fmla="*/ 9691686 w 12192000"/>
              <a:gd name="connsiteY117" fmla="*/ 750611 h 3793674"/>
              <a:gd name="connsiteX118" fmla="*/ 9728219 w 12192000"/>
              <a:gd name="connsiteY118" fmla="*/ 732444 h 3793674"/>
              <a:gd name="connsiteX119" fmla="*/ 10080661 w 12192000"/>
              <a:gd name="connsiteY119" fmla="*/ 517946 h 3793674"/>
              <a:gd name="connsiteX120" fmla="*/ 10335073 w 12192000"/>
              <a:gd name="connsiteY120" fmla="*/ 536444 h 3793674"/>
              <a:gd name="connsiteX121" fmla="*/ 10593135 w 12192000"/>
              <a:gd name="connsiteY121" fmla="*/ 479950 h 3793674"/>
              <a:gd name="connsiteX122" fmla="*/ 10655931 w 12192000"/>
              <a:gd name="connsiteY122" fmla="*/ 414155 h 3793674"/>
              <a:gd name="connsiteX123" fmla="*/ 10695298 w 12192000"/>
              <a:gd name="connsiteY123" fmla="*/ 404284 h 3793674"/>
              <a:gd name="connsiteX124" fmla="*/ 10761489 w 12192000"/>
              <a:gd name="connsiteY124" fmla="*/ 392693 h 3793674"/>
              <a:gd name="connsiteX125" fmla="*/ 10853610 w 12192000"/>
              <a:gd name="connsiteY125" fmla="*/ 344972 h 3793674"/>
              <a:gd name="connsiteX126" fmla="*/ 11052930 w 12192000"/>
              <a:gd name="connsiteY126" fmla="*/ 293394 h 3793674"/>
              <a:gd name="connsiteX127" fmla="*/ 11359700 w 12192000"/>
              <a:gd name="connsiteY127" fmla="*/ 116377 h 3793674"/>
              <a:gd name="connsiteX128" fmla="*/ 11672425 w 12192000"/>
              <a:gd name="connsiteY128" fmla="*/ 43975 h 3793674"/>
              <a:gd name="connsiteX129" fmla="*/ 11778759 w 12192000"/>
              <a:gd name="connsiteY129" fmla="*/ 15112 h 3793674"/>
              <a:gd name="connsiteX130" fmla="*/ 11912086 w 12192000"/>
              <a:gd name="connsiteY130" fmla="*/ 57763 h 3793674"/>
              <a:gd name="connsiteX131" fmla="*/ 12087372 w 12192000"/>
              <a:gd name="connsiteY131" fmla="*/ 0 h 3793674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778759 w 12192000"/>
              <a:gd name="connsiteY129" fmla="*/ 2589 h 3781151"/>
              <a:gd name="connsiteX130" fmla="*/ 11912086 w 12192000"/>
              <a:gd name="connsiteY13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046876 w 12192000"/>
              <a:gd name="connsiteY34" fmla="*/ 2081296 h 3781151"/>
              <a:gd name="connsiteX35" fmla="*/ 3303290 w 12192000"/>
              <a:gd name="connsiteY35" fmla="*/ 1995084 h 3781151"/>
              <a:gd name="connsiteX36" fmla="*/ 3395602 w 12192000"/>
              <a:gd name="connsiteY36" fmla="*/ 1893639 h 3781151"/>
              <a:gd name="connsiteX37" fmla="*/ 3430100 w 12192000"/>
              <a:gd name="connsiteY37" fmla="*/ 1867444 h 3781151"/>
              <a:gd name="connsiteX38" fmla="*/ 3437914 w 12192000"/>
              <a:gd name="connsiteY38" fmla="*/ 1869491 h 3781151"/>
              <a:gd name="connsiteX39" fmla="*/ 3438972 w 12192000"/>
              <a:gd name="connsiteY39" fmla="*/ 1871208 h 3781151"/>
              <a:gd name="connsiteX40" fmla="*/ 3547723 w 12192000"/>
              <a:gd name="connsiteY40" fmla="*/ 1831216 h 3781151"/>
              <a:gd name="connsiteX41" fmla="*/ 3572350 w 12192000"/>
              <a:gd name="connsiteY41" fmla="*/ 1826069 h 3781151"/>
              <a:gd name="connsiteX42" fmla="*/ 3575291 w 12192000"/>
              <a:gd name="connsiteY42" fmla="*/ 1827289 h 3781151"/>
              <a:gd name="connsiteX43" fmla="*/ 3595183 w 12192000"/>
              <a:gd name="connsiteY43" fmla="*/ 1816299 h 3781151"/>
              <a:gd name="connsiteX44" fmla="*/ 3611353 w 12192000"/>
              <a:gd name="connsiteY44" fmla="*/ 1798929 h 3781151"/>
              <a:gd name="connsiteX45" fmla="*/ 3825586 w 12192000"/>
              <a:gd name="connsiteY45" fmla="*/ 1798552 h 3781151"/>
              <a:gd name="connsiteX46" fmla="*/ 4166327 w 12192000"/>
              <a:gd name="connsiteY46" fmla="*/ 1747015 h 3781151"/>
              <a:gd name="connsiteX47" fmla="*/ 4437661 w 12192000"/>
              <a:gd name="connsiteY47" fmla="*/ 1663068 h 3781151"/>
              <a:gd name="connsiteX48" fmla="*/ 4510862 w 12192000"/>
              <a:gd name="connsiteY48" fmla="*/ 1665514 h 3781151"/>
              <a:gd name="connsiteX49" fmla="*/ 4573217 w 12192000"/>
              <a:gd name="connsiteY49" fmla="*/ 1633854 h 3781151"/>
              <a:gd name="connsiteX50" fmla="*/ 4605137 w 12192000"/>
              <a:gd name="connsiteY50" fmla="*/ 1644474 h 3781151"/>
              <a:gd name="connsiteX51" fmla="*/ 4623509 w 12192000"/>
              <a:gd name="connsiteY51" fmla="*/ 1643919 h 3781151"/>
              <a:gd name="connsiteX52" fmla="*/ 4629310 w 12192000"/>
              <a:gd name="connsiteY52" fmla="*/ 1653854 h 3781151"/>
              <a:gd name="connsiteX53" fmla="*/ 4657404 w 12192000"/>
              <a:gd name="connsiteY53" fmla="*/ 1660247 h 3781151"/>
              <a:gd name="connsiteX54" fmla="*/ 4691044 w 12192000"/>
              <a:gd name="connsiteY54" fmla="*/ 1656408 h 3781151"/>
              <a:gd name="connsiteX55" fmla="*/ 4850032 w 12192000"/>
              <a:gd name="connsiteY55" fmla="*/ 1626917 h 3781151"/>
              <a:gd name="connsiteX56" fmla="*/ 4945654 w 12192000"/>
              <a:gd name="connsiteY56" fmla="*/ 1615689 h 3781151"/>
              <a:gd name="connsiteX57" fmla="*/ 4982770 w 12192000"/>
              <a:gd name="connsiteY57" fmla="*/ 1621504 h 3781151"/>
              <a:gd name="connsiteX58" fmla="*/ 5034068 w 12192000"/>
              <a:gd name="connsiteY58" fmla="*/ 1622846 h 3781151"/>
              <a:gd name="connsiteX59" fmla="*/ 5157133 w 12192000"/>
              <a:gd name="connsiteY59" fmla="*/ 1608775 h 3781151"/>
              <a:gd name="connsiteX60" fmla="*/ 5331645 w 12192000"/>
              <a:gd name="connsiteY60" fmla="*/ 1590152 h 3781151"/>
              <a:gd name="connsiteX61" fmla="*/ 5339977 w 12192000"/>
              <a:gd name="connsiteY61" fmla="*/ 1596841 h 3781151"/>
              <a:gd name="connsiteX62" fmla="*/ 5400314 w 12192000"/>
              <a:gd name="connsiteY62" fmla="*/ 1588177 h 3781151"/>
              <a:gd name="connsiteX63" fmla="*/ 5607257 w 12192000"/>
              <a:gd name="connsiteY63" fmla="*/ 1505972 h 3781151"/>
              <a:gd name="connsiteX64" fmla="*/ 5725292 w 12192000"/>
              <a:gd name="connsiteY64" fmla="*/ 1490473 h 3781151"/>
              <a:gd name="connsiteX65" fmla="*/ 5767898 w 12192000"/>
              <a:gd name="connsiteY65" fmla="*/ 1493335 h 3781151"/>
              <a:gd name="connsiteX66" fmla="*/ 5839240 w 12192000"/>
              <a:gd name="connsiteY66" fmla="*/ 1497610 h 3781151"/>
              <a:gd name="connsiteX67" fmla="*/ 5905402 w 12192000"/>
              <a:gd name="connsiteY67" fmla="*/ 1514878 h 3781151"/>
              <a:gd name="connsiteX68" fmla="*/ 5964698 w 12192000"/>
              <a:gd name="connsiteY68" fmla="*/ 1489113 h 3781151"/>
              <a:gd name="connsiteX69" fmla="*/ 6017881 w 12192000"/>
              <a:gd name="connsiteY69" fmla="*/ 1478726 h 3781151"/>
              <a:gd name="connsiteX70" fmla="*/ 6023244 w 12192000"/>
              <a:gd name="connsiteY70" fmla="*/ 1485861 h 3781151"/>
              <a:gd name="connsiteX71" fmla="*/ 6030193 w 12192000"/>
              <a:gd name="connsiteY71" fmla="*/ 1485330 h 3781151"/>
              <a:gd name="connsiteX72" fmla="*/ 6032755 w 12192000"/>
              <a:gd name="connsiteY72" fmla="*/ 1476614 h 3781151"/>
              <a:gd name="connsiteX73" fmla="*/ 6114491 w 12192000"/>
              <a:gd name="connsiteY73" fmla="*/ 1435020 h 3781151"/>
              <a:gd name="connsiteX74" fmla="*/ 6228089 w 12192000"/>
              <a:gd name="connsiteY74" fmla="*/ 1392213 h 3781151"/>
              <a:gd name="connsiteX75" fmla="*/ 6266132 w 12192000"/>
              <a:gd name="connsiteY75" fmla="*/ 1396181 h 3781151"/>
              <a:gd name="connsiteX76" fmla="*/ 6266284 w 12192000"/>
              <a:gd name="connsiteY76" fmla="*/ 1396172 h 3781151"/>
              <a:gd name="connsiteX77" fmla="*/ 6267815 w 12192000"/>
              <a:gd name="connsiteY77" fmla="*/ 1401423 h 3781151"/>
              <a:gd name="connsiteX78" fmla="*/ 6277660 w 12192000"/>
              <a:gd name="connsiteY78" fmla="*/ 1400632 h 3781151"/>
              <a:gd name="connsiteX79" fmla="*/ 6290206 w 12192000"/>
              <a:gd name="connsiteY79" fmla="*/ 1395045 h 3781151"/>
              <a:gd name="connsiteX80" fmla="*/ 6318021 w 12192000"/>
              <a:gd name="connsiteY80" fmla="*/ 1401415 h 3781151"/>
              <a:gd name="connsiteX81" fmla="*/ 6319318 w 12192000"/>
              <a:gd name="connsiteY81" fmla="*/ 1402047 h 3781151"/>
              <a:gd name="connsiteX82" fmla="*/ 6391161 w 12192000"/>
              <a:gd name="connsiteY82" fmla="*/ 1439443 h 3781151"/>
              <a:gd name="connsiteX83" fmla="*/ 6458507 w 12192000"/>
              <a:gd name="connsiteY83" fmla="*/ 1506631 h 3781151"/>
              <a:gd name="connsiteX84" fmla="*/ 6567007 w 12192000"/>
              <a:gd name="connsiteY84" fmla="*/ 1543856 h 3781151"/>
              <a:gd name="connsiteX85" fmla="*/ 6607554 w 12192000"/>
              <a:gd name="connsiteY85" fmla="*/ 1553791 h 3781151"/>
              <a:gd name="connsiteX86" fmla="*/ 6731017 w 12192000"/>
              <a:gd name="connsiteY86" fmla="*/ 1571341 h 3781151"/>
              <a:gd name="connsiteX87" fmla="*/ 6734116 w 12192000"/>
              <a:gd name="connsiteY87" fmla="*/ 1568435 h 3781151"/>
              <a:gd name="connsiteX88" fmla="*/ 6918249 w 12192000"/>
              <a:gd name="connsiteY88" fmla="*/ 1468691 h 3781151"/>
              <a:gd name="connsiteX89" fmla="*/ 7067518 w 12192000"/>
              <a:gd name="connsiteY89" fmla="*/ 1422257 h 3781151"/>
              <a:gd name="connsiteX90" fmla="*/ 7124203 w 12192000"/>
              <a:gd name="connsiteY90" fmla="*/ 1416853 h 3781151"/>
              <a:gd name="connsiteX91" fmla="*/ 7218949 w 12192000"/>
              <a:gd name="connsiteY91" fmla="*/ 1407112 h 3781151"/>
              <a:gd name="connsiteX92" fmla="*/ 7298895 w 12192000"/>
              <a:gd name="connsiteY92" fmla="*/ 1427110 h 3781151"/>
              <a:gd name="connsiteX93" fmla="*/ 7374497 w 12192000"/>
              <a:gd name="connsiteY93" fmla="*/ 1408155 h 3781151"/>
              <a:gd name="connsiteX94" fmla="*/ 7380250 w 12192000"/>
              <a:gd name="connsiteY94" fmla="*/ 1368474 h 3781151"/>
              <a:gd name="connsiteX95" fmla="*/ 7464957 w 12192000"/>
              <a:gd name="connsiteY95" fmla="*/ 1359648 h 3781151"/>
              <a:gd name="connsiteX96" fmla="*/ 7594747 w 12192000"/>
              <a:gd name="connsiteY96" fmla="*/ 1350130 h 3781151"/>
              <a:gd name="connsiteX97" fmla="*/ 7666555 w 12192000"/>
              <a:gd name="connsiteY97" fmla="*/ 1335529 h 3781151"/>
              <a:gd name="connsiteX98" fmla="*/ 7866007 w 12192000"/>
              <a:gd name="connsiteY98" fmla="*/ 1305544 h 3781151"/>
              <a:gd name="connsiteX99" fmla="*/ 8068308 w 12192000"/>
              <a:gd name="connsiteY99" fmla="*/ 1283051 h 3781151"/>
              <a:gd name="connsiteX100" fmla="*/ 8202385 w 12192000"/>
              <a:gd name="connsiteY100" fmla="*/ 1312300 h 3781151"/>
              <a:gd name="connsiteX101" fmla="*/ 8367138 w 12192000"/>
              <a:gd name="connsiteY101" fmla="*/ 1289211 h 3781151"/>
              <a:gd name="connsiteX102" fmla="*/ 8396799 w 12192000"/>
              <a:gd name="connsiteY102" fmla="*/ 1291584 h 3781151"/>
              <a:gd name="connsiteX103" fmla="*/ 8431415 w 12192000"/>
              <a:gd name="connsiteY103" fmla="*/ 1275098 h 3781151"/>
              <a:gd name="connsiteX104" fmla="*/ 8569515 w 12192000"/>
              <a:gd name="connsiteY104" fmla="*/ 1207037 h 3781151"/>
              <a:gd name="connsiteX105" fmla="*/ 8672452 w 12192000"/>
              <a:gd name="connsiteY105" fmla="*/ 1135782 h 3781151"/>
              <a:gd name="connsiteX106" fmla="*/ 8824768 w 12192000"/>
              <a:gd name="connsiteY106" fmla="*/ 1121217 h 3781151"/>
              <a:gd name="connsiteX107" fmla="*/ 8909609 w 12192000"/>
              <a:gd name="connsiteY107" fmla="*/ 1087532 h 3781151"/>
              <a:gd name="connsiteX108" fmla="*/ 9036318 w 12192000"/>
              <a:gd name="connsiteY108" fmla="*/ 994500 h 3781151"/>
              <a:gd name="connsiteX109" fmla="*/ 9230382 w 12192000"/>
              <a:gd name="connsiteY109" fmla="*/ 955654 h 3781151"/>
              <a:gd name="connsiteX110" fmla="*/ 9286437 w 12192000"/>
              <a:gd name="connsiteY110" fmla="*/ 997858 h 3781151"/>
              <a:gd name="connsiteX111" fmla="*/ 9349089 w 12192000"/>
              <a:gd name="connsiteY111" fmla="*/ 1015184 h 3781151"/>
              <a:gd name="connsiteX112" fmla="*/ 9347314 w 12192000"/>
              <a:gd name="connsiteY112" fmla="*/ 933744 h 3781151"/>
              <a:gd name="connsiteX113" fmla="*/ 9492995 w 12192000"/>
              <a:gd name="connsiteY113" fmla="*/ 830749 h 3781151"/>
              <a:gd name="connsiteX114" fmla="*/ 9568501 w 12192000"/>
              <a:gd name="connsiteY114" fmla="*/ 787793 h 3781151"/>
              <a:gd name="connsiteX115" fmla="*/ 9691686 w 12192000"/>
              <a:gd name="connsiteY115" fmla="*/ 738088 h 3781151"/>
              <a:gd name="connsiteX116" fmla="*/ 9728219 w 12192000"/>
              <a:gd name="connsiteY116" fmla="*/ 719921 h 3781151"/>
              <a:gd name="connsiteX117" fmla="*/ 10080661 w 12192000"/>
              <a:gd name="connsiteY117" fmla="*/ 505423 h 3781151"/>
              <a:gd name="connsiteX118" fmla="*/ 10335073 w 12192000"/>
              <a:gd name="connsiteY118" fmla="*/ 523921 h 3781151"/>
              <a:gd name="connsiteX119" fmla="*/ 10593135 w 12192000"/>
              <a:gd name="connsiteY119" fmla="*/ 467427 h 3781151"/>
              <a:gd name="connsiteX120" fmla="*/ 10655931 w 12192000"/>
              <a:gd name="connsiteY120" fmla="*/ 401632 h 3781151"/>
              <a:gd name="connsiteX121" fmla="*/ 10695298 w 12192000"/>
              <a:gd name="connsiteY121" fmla="*/ 391761 h 3781151"/>
              <a:gd name="connsiteX122" fmla="*/ 10761489 w 12192000"/>
              <a:gd name="connsiteY122" fmla="*/ 380170 h 3781151"/>
              <a:gd name="connsiteX123" fmla="*/ 10853610 w 12192000"/>
              <a:gd name="connsiteY123" fmla="*/ 332449 h 3781151"/>
              <a:gd name="connsiteX124" fmla="*/ 11052930 w 12192000"/>
              <a:gd name="connsiteY124" fmla="*/ 280871 h 3781151"/>
              <a:gd name="connsiteX125" fmla="*/ 11359700 w 12192000"/>
              <a:gd name="connsiteY125" fmla="*/ 158445 h 3781151"/>
              <a:gd name="connsiteX126" fmla="*/ 11672425 w 12192000"/>
              <a:gd name="connsiteY126" fmla="*/ 31452 h 3781151"/>
              <a:gd name="connsiteX127" fmla="*/ 11912086 w 12192000"/>
              <a:gd name="connsiteY127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7314 w 12192000"/>
              <a:gd name="connsiteY110" fmla="*/ 933744 h 3781151"/>
              <a:gd name="connsiteX111" fmla="*/ 9492995 w 12192000"/>
              <a:gd name="connsiteY111" fmla="*/ 830749 h 3781151"/>
              <a:gd name="connsiteX112" fmla="*/ 9568501 w 12192000"/>
              <a:gd name="connsiteY112" fmla="*/ 787793 h 3781151"/>
              <a:gd name="connsiteX113" fmla="*/ 9691686 w 12192000"/>
              <a:gd name="connsiteY113" fmla="*/ 738088 h 3781151"/>
              <a:gd name="connsiteX114" fmla="*/ 9728219 w 12192000"/>
              <a:gd name="connsiteY114" fmla="*/ 719921 h 3781151"/>
              <a:gd name="connsiteX115" fmla="*/ 10080661 w 12192000"/>
              <a:gd name="connsiteY115" fmla="*/ 505423 h 3781151"/>
              <a:gd name="connsiteX116" fmla="*/ 10335073 w 12192000"/>
              <a:gd name="connsiteY116" fmla="*/ 523921 h 3781151"/>
              <a:gd name="connsiteX117" fmla="*/ 10593135 w 12192000"/>
              <a:gd name="connsiteY117" fmla="*/ 467427 h 3781151"/>
              <a:gd name="connsiteX118" fmla="*/ 10655931 w 12192000"/>
              <a:gd name="connsiteY118" fmla="*/ 401632 h 3781151"/>
              <a:gd name="connsiteX119" fmla="*/ 10695298 w 12192000"/>
              <a:gd name="connsiteY119" fmla="*/ 391761 h 3781151"/>
              <a:gd name="connsiteX120" fmla="*/ 10761489 w 12192000"/>
              <a:gd name="connsiteY120" fmla="*/ 380170 h 3781151"/>
              <a:gd name="connsiteX121" fmla="*/ 10853610 w 12192000"/>
              <a:gd name="connsiteY121" fmla="*/ 332449 h 3781151"/>
              <a:gd name="connsiteX122" fmla="*/ 11052930 w 12192000"/>
              <a:gd name="connsiteY122" fmla="*/ 280871 h 3781151"/>
              <a:gd name="connsiteX123" fmla="*/ 11359700 w 12192000"/>
              <a:gd name="connsiteY123" fmla="*/ 158445 h 3781151"/>
              <a:gd name="connsiteX124" fmla="*/ 11672425 w 12192000"/>
              <a:gd name="connsiteY124" fmla="*/ 31452 h 3781151"/>
              <a:gd name="connsiteX125" fmla="*/ 11912086 w 12192000"/>
              <a:gd name="connsiteY125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347314 w 12192000"/>
              <a:gd name="connsiteY109" fmla="*/ 933744 h 3781151"/>
              <a:gd name="connsiteX110" fmla="*/ 9492995 w 12192000"/>
              <a:gd name="connsiteY110" fmla="*/ 830749 h 3781151"/>
              <a:gd name="connsiteX111" fmla="*/ 9568501 w 12192000"/>
              <a:gd name="connsiteY111" fmla="*/ 787793 h 3781151"/>
              <a:gd name="connsiteX112" fmla="*/ 9691686 w 12192000"/>
              <a:gd name="connsiteY112" fmla="*/ 738088 h 3781151"/>
              <a:gd name="connsiteX113" fmla="*/ 9728219 w 12192000"/>
              <a:gd name="connsiteY113" fmla="*/ 719921 h 3781151"/>
              <a:gd name="connsiteX114" fmla="*/ 10080661 w 12192000"/>
              <a:gd name="connsiteY114" fmla="*/ 505423 h 3781151"/>
              <a:gd name="connsiteX115" fmla="*/ 10335073 w 12192000"/>
              <a:gd name="connsiteY115" fmla="*/ 523921 h 3781151"/>
              <a:gd name="connsiteX116" fmla="*/ 10593135 w 12192000"/>
              <a:gd name="connsiteY116" fmla="*/ 467427 h 3781151"/>
              <a:gd name="connsiteX117" fmla="*/ 10655931 w 12192000"/>
              <a:gd name="connsiteY117" fmla="*/ 401632 h 3781151"/>
              <a:gd name="connsiteX118" fmla="*/ 10695298 w 12192000"/>
              <a:gd name="connsiteY118" fmla="*/ 391761 h 3781151"/>
              <a:gd name="connsiteX119" fmla="*/ 10761489 w 12192000"/>
              <a:gd name="connsiteY119" fmla="*/ 380170 h 3781151"/>
              <a:gd name="connsiteX120" fmla="*/ 10853610 w 12192000"/>
              <a:gd name="connsiteY120" fmla="*/ 332449 h 3781151"/>
              <a:gd name="connsiteX121" fmla="*/ 11052930 w 12192000"/>
              <a:gd name="connsiteY121" fmla="*/ 280871 h 3781151"/>
              <a:gd name="connsiteX122" fmla="*/ 11359700 w 12192000"/>
              <a:gd name="connsiteY122" fmla="*/ 158445 h 3781151"/>
              <a:gd name="connsiteX123" fmla="*/ 11672425 w 12192000"/>
              <a:gd name="connsiteY123" fmla="*/ 31452 h 3781151"/>
              <a:gd name="connsiteX124" fmla="*/ 11912086 w 12192000"/>
              <a:gd name="connsiteY124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569515 w 12192000"/>
              <a:gd name="connsiteY102" fmla="*/ 1207037 h 3781151"/>
              <a:gd name="connsiteX103" fmla="*/ 8672452 w 12192000"/>
              <a:gd name="connsiteY103" fmla="*/ 1135782 h 3781151"/>
              <a:gd name="connsiteX104" fmla="*/ 8824768 w 12192000"/>
              <a:gd name="connsiteY104" fmla="*/ 1121217 h 3781151"/>
              <a:gd name="connsiteX105" fmla="*/ 8909609 w 12192000"/>
              <a:gd name="connsiteY105" fmla="*/ 1087532 h 3781151"/>
              <a:gd name="connsiteX106" fmla="*/ 9036318 w 12192000"/>
              <a:gd name="connsiteY106" fmla="*/ 994500 h 3781151"/>
              <a:gd name="connsiteX107" fmla="*/ 9230382 w 12192000"/>
              <a:gd name="connsiteY107" fmla="*/ 955654 h 3781151"/>
              <a:gd name="connsiteX108" fmla="*/ 9347314 w 12192000"/>
              <a:gd name="connsiteY108" fmla="*/ 933744 h 3781151"/>
              <a:gd name="connsiteX109" fmla="*/ 9492995 w 12192000"/>
              <a:gd name="connsiteY109" fmla="*/ 830749 h 3781151"/>
              <a:gd name="connsiteX110" fmla="*/ 9568501 w 12192000"/>
              <a:gd name="connsiteY110" fmla="*/ 787793 h 3781151"/>
              <a:gd name="connsiteX111" fmla="*/ 9691686 w 12192000"/>
              <a:gd name="connsiteY111" fmla="*/ 738088 h 3781151"/>
              <a:gd name="connsiteX112" fmla="*/ 9728219 w 12192000"/>
              <a:gd name="connsiteY112" fmla="*/ 719921 h 3781151"/>
              <a:gd name="connsiteX113" fmla="*/ 10080661 w 12192000"/>
              <a:gd name="connsiteY113" fmla="*/ 505423 h 3781151"/>
              <a:gd name="connsiteX114" fmla="*/ 10335073 w 12192000"/>
              <a:gd name="connsiteY114" fmla="*/ 523921 h 3781151"/>
              <a:gd name="connsiteX115" fmla="*/ 10593135 w 12192000"/>
              <a:gd name="connsiteY115" fmla="*/ 467427 h 3781151"/>
              <a:gd name="connsiteX116" fmla="*/ 10655931 w 12192000"/>
              <a:gd name="connsiteY116" fmla="*/ 401632 h 3781151"/>
              <a:gd name="connsiteX117" fmla="*/ 10695298 w 12192000"/>
              <a:gd name="connsiteY117" fmla="*/ 391761 h 3781151"/>
              <a:gd name="connsiteX118" fmla="*/ 10761489 w 12192000"/>
              <a:gd name="connsiteY118" fmla="*/ 380170 h 3781151"/>
              <a:gd name="connsiteX119" fmla="*/ 10853610 w 12192000"/>
              <a:gd name="connsiteY119" fmla="*/ 332449 h 3781151"/>
              <a:gd name="connsiteX120" fmla="*/ 11052930 w 12192000"/>
              <a:gd name="connsiteY120" fmla="*/ 280871 h 3781151"/>
              <a:gd name="connsiteX121" fmla="*/ 11359700 w 12192000"/>
              <a:gd name="connsiteY121" fmla="*/ 158445 h 3781151"/>
              <a:gd name="connsiteX122" fmla="*/ 11672425 w 12192000"/>
              <a:gd name="connsiteY122" fmla="*/ 31452 h 3781151"/>
              <a:gd name="connsiteX123" fmla="*/ 11912086 w 12192000"/>
              <a:gd name="connsiteY123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672452 w 12192000"/>
              <a:gd name="connsiteY102" fmla="*/ 1135782 h 3781151"/>
              <a:gd name="connsiteX103" fmla="*/ 8824768 w 12192000"/>
              <a:gd name="connsiteY103" fmla="*/ 1121217 h 3781151"/>
              <a:gd name="connsiteX104" fmla="*/ 8909609 w 12192000"/>
              <a:gd name="connsiteY104" fmla="*/ 1087532 h 3781151"/>
              <a:gd name="connsiteX105" fmla="*/ 9036318 w 12192000"/>
              <a:gd name="connsiteY105" fmla="*/ 994500 h 3781151"/>
              <a:gd name="connsiteX106" fmla="*/ 9230382 w 12192000"/>
              <a:gd name="connsiteY106" fmla="*/ 955654 h 3781151"/>
              <a:gd name="connsiteX107" fmla="*/ 9347314 w 12192000"/>
              <a:gd name="connsiteY107" fmla="*/ 933744 h 3781151"/>
              <a:gd name="connsiteX108" fmla="*/ 9492995 w 12192000"/>
              <a:gd name="connsiteY108" fmla="*/ 830749 h 3781151"/>
              <a:gd name="connsiteX109" fmla="*/ 9568501 w 12192000"/>
              <a:gd name="connsiteY109" fmla="*/ 787793 h 3781151"/>
              <a:gd name="connsiteX110" fmla="*/ 9691686 w 12192000"/>
              <a:gd name="connsiteY110" fmla="*/ 738088 h 3781151"/>
              <a:gd name="connsiteX111" fmla="*/ 9728219 w 12192000"/>
              <a:gd name="connsiteY111" fmla="*/ 719921 h 3781151"/>
              <a:gd name="connsiteX112" fmla="*/ 10080661 w 12192000"/>
              <a:gd name="connsiteY112" fmla="*/ 505423 h 3781151"/>
              <a:gd name="connsiteX113" fmla="*/ 10335073 w 12192000"/>
              <a:gd name="connsiteY113" fmla="*/ 523921 h 3781151"/>
              <a:gd name="connsiteX114" fmla="*/ 10593135 w 12192000"/>
              <a:gd name="connsiteY114" fmla="*/ 467427 h 3781151"/>
              <a:gd name="connsiteX115" fmla="*/ 10655931 w 12192000"/>
              <a:gd name="connsiteY115" fmla="*/ 401632 h 3781151"/>
              <a:gd name="connsiteX116" fmla="*/ 10695298 w 12192000"/>
              <a:gd name="connsiteY116" fmla="*/ 391761 h 3781151"/>
              <a:gd name="connsiteX117" fmla="*/ 10761489 w 12192000"/>
              <a:gd name="connsiteY117" fmla="*/ 380170 h 3781151"/>
              <a:gd name="connsiteX118" fmla="*/ 10853610 w 12192000"/>
              <a:gd name="connsiteY118" fmla="*/ 332449 h 3781151"/>
              <a:gd name="connsiteX119" fmla="*/ 11052930 w 12192000"/>
              <a:gd name="connsiteY119" fmla="*/ 280871 h 3781151"/>
              <a:gd name="connsiteX120" fmla="*/ 11359700 w 12192000"/>
              <a:gd name="connsiteY120" fmla="*/ 158445 h 3781151"/>
              <a:gd name="connsiteX121" fmla="*/ 11672425 w 12192000"/>
              <a:gd name="connsiteY121" fmla="*/ 31452 h 3781151"/>
              <a:gd name="connsiteX122" fmla="*/ 11912086 w 12192000"/>
              <a:gd name="connsiteY122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9728219 w 12192000"/>
              <a:gd name="connsiteY110" fmla="*/ 719921 h 3781151"/>
              <a:gd name="connsiteX111" fmla="*/ 10080661 w 12192000"/>
              <a:gd name="connsiteY111" fmla="*/ 505423 h 3781151"/>
              <a:gd name="connsiteX112" fmla="*/ 10335073 w 12192000"/>
              <a:gd name="connsiteY112" fmla="*/ 523921 h 3781151"/>
              <a:gd name="connsiteX113" fmla="*/ 10593135 w 12192000"/>
              <a:gd name="connsiteY113" fmla="*/ 467427 h 3781151"/>
              <a:gd name="connsiteX114" fmla="*/ 10655931 w 12192000"/>
              <a:gd name="connsiteY114" fmla="*/ 401632 h 3781151"/>
              <a:gd name="connsiteX115" fmla="*/ 10695298 w 12192000"/>
              <a:gd name="connsiteY115" fmla="*/ 391761 h 3781151"/>
              <a:gd name="connsiteX116" fmla="*/ 10761489 w 12192000"/>
              <a:gd name="connsiteY116" fmla="*/ 380170 h 3781151"/>
              <a:gd name="connsiteX117" fmla="*/ 10853610 w 12192000"/>
              <a:gd name="connsiteY117" fmla="*/ 332449 h 3781151"/>
              <a:gd name="connsiteX118" fmla="*/ 11052930 w 12192000"/>
              <a:gd name="connsiteY118" fmla="*/ 280871 h 3781151"/>
              <a:gd name="connsiteX119" fmla="*/ 11359700 w 12192000"/>
              <a:gd name="connsiteY119" fmla="*/ 158445 h 3781151"/>
              <a:gd name="connsiteX120" fmla="*/ 11672425 w 12192000"/>
              <a:gd name="connsiteY120" fmla="*/ 31452 h 3781151"/>
              <a:gd name="connsiteX121" fmla="*/ 11912086 w 12192000"/>
              <a:gd name="connsiteY121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9728219 w 12192000"/>
              <a:gd name="connsiteY110" fmla="*/ 719921 h 3781151"/>
              <a:gd name="connsiteX111" fmla="*/ 10335073 w 12192000"/>
              <a:gd name="connsiteY111" fmla="*/ 523921 h 3781151"/>
              <a:gd name="connsiteX112" fmla="*/ 10593135 w 12192000"/>
              <a:gd name="connsiteY112" fmla="*/ 467427 h 3781151"/>
              <a:gd name="connsiteX113" fmla="*/ 10655931 w 12192000"/>
              <a:gd name="connsiteY113" fmla="*/ 401632 h 3781151"/>
              <a:gd name="connsiteX114" fmla="*/ 10695298 w 12192000"/>
              <a:gd name="connsiteY114" fmla="*/ 391761 h 3781151"/>
              <a:gd name="connsiteX115" fmla="*/ 10761489 w 12192000"/>
              <a:gd name="connsiteY115" fmla="*/ 380170 h 3781151"/>
              <a:gd name="connsiteX116" fmla="*/ 10853610 w 12192000"/>
              <a:gd name="connsiteY116" fmla="*/ 332449 h 3781151"/>
              <a:gd name="connsiteX117" fmla="*/ 11052930 w 12192000"/>
              <a:gd name="connsiteY117" fmla="*/ 280871 h 3781151"/>
              <a:gd name="connsiteX118" fmla="*/ 11359700 w 12192000"/>
              <a:gd name="connsiteY118" fmla="*/ 158445 h 3781151"/>
              <a:gd name="connsiteX119" fmla="*/ 11672425 w 12192000"/>
              <a:gd name="connsiteY119" fmla="*/ 31452 h 3781151"/>
              <a:gd name="connsiteX120" fmla="*/ 11912086 w 12192000"/>
              <a:gd name="connsiteY12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10335073 w 12192000"/>
              <a:gd name="connsiteY110" fmla="*/ 523921 h 3781151"/>
              <a:gd name="connsiteX111" fmla="*/ 10593135 w 12192000"/>
              <a:gd name="connsiteY111" fmla="*/ 467427 h 3781151"/>
              <a:gd name="connsiteX112" fmla="*/ 10655931 w 12192000"/>
              <a:gd name="connsiteY112" fmla="*/ 401632 h 3781151"/>
              <a:gd name="connsiteX113" fmla="*/ 10695298 w 12192000"/>
              <a:gd name="connsiteY113" fmla="*/ 391761 h 3781151"/>
              <a:gd name="connsiteX114" fmla="*/ 10761489 w 12192000"/>
              <a:gd name="connsiteY114" fmla="*/ 380170 h 3781151"/>
              <a:gd name="connsiteX115" fmla="*/ 10853610 w 12192000"/>
              <a:gd name="connsiteY115" fmla="*/ 332449 h 3781151"/>
              <a:gd name="connsiteX116" fmla="*/ 11052930 w 12192000"/>
              <a:gd name="connsiteY116" fmla="*/ 280871 h 3781151"/>
              <a:gd name="connsiteX117" fmla="*/ 11359700 w 12192000"/>
              <a:gd name="connsiteY117" fmla="*/ 158445 h 3781151"/>
              <a:gd name="connsiteX118" fmla="*/ 11672425 w 12192000"/>
              <a:gd name="connsiteY118" fmla="*/ 31452 h 3781151"/>
              <a:gd name="connsiteX119" fmla="*/ 11912086 w 12192000"/>
              <a:gd name="connsiteY11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866007 w 12192000"/>
              <a:gd name="connsiteY96" fmla="*/ 1305544 h 3781151"/>
              <a:gd name="connsiteX97" fmla="*/ 8068308 w 12192000"/>
              <a:gd name="connsiteY97" fmla="*/ 1283051 h 3781151"/>
              <a:gd name="connsiteX98" fmla="*/ 8202385 w 12192000"/>
              <a:gd name="connsiteY98" fmla="*/ 1312300 h 3781151"/>
              <a:gd name="connsiteX99" fmla="*/ 8367138 w 12192000"/>
              <a:gd name="connsiteY99" fmla="*/ 1289211 h 3781151"/>
              <a:gd name="connsiteX100" fmla="*/ 8396799 w 12192000"/>
              <a:gd name="connsiteY100" fmla="*/ 1291584 h 3781151"/>
              <a:gd name="connsiteX101" fmla="*/ 8824768 w 12192000"/>
              <a:gd name="connsiteY101" fmla="*/ 1121217 h 3781151"/>
              <a:gd name="connsiteX102" fmla="*/ 8909609 w 12192000"/>
              <a:gd name="connsiteY102" fmla="*/ 1087532 h 3781151"/>
              <a:gd name="connsiteX103" fmla="*/ 9036318 w 12192000"/>
              <a:gd name="connsiteY103" fmla="*/ 994500 h 3781151"/>
              <a:gd name="connsiteX104" fmla="*/ 9230382 w 12192000"/>
              <a:gd name="connsiteY104" fmla="*/ 955654 h 3781151"/>
              <a:gd name="connsiteX105" fmla="*/ 9347314 w 12192000"/>
              <a:gd name="connsiteY105" fmla="*/ 933744 h 3781151"/>
              <a:gd name="connsiteX106" fmla="*/ 9492995 w 12192000"/>
              <a:gd name="connsiteY106" fmla="*/ 830749 h 3781151"/>
              <a:gd name="connsiteX107" fmla="*/ 9568501 w 12192000"/>
              <a:gd name="connsiteY107" fmla="*/ 787793 h 3781151"/>
              <a:gd name="connsiteX108" fmla="*/ 9691686 w 12192000"/>
              <a:gd name="connsiteY108" fmla="*/ 738088 h 3781151"/>
              <a:gd name="connsiteX109" fmla="*/ 10335073 w 12192000"/>
              <a:gd name="connsiteY109" fmla="*/ 523921 h 3781151"/>
              <a:gd name="connsiteX110" fmla="*/ 10593135 w 12192000"/>
              <a:gd name="connsiteY110" fmla="*/ 467427 h 3781151"/>
              <a:gd name="connsiteX111" fmla="*/ 10655931 w 12192000"/>
              <a:gd name="connsiteY111" fmla="*/ 401632 h 3781151"/>
              <a:gd name="connsiteX112" fmla="*/ 10695298 w 12192000"/>
              <a:gd name="connsiteY112" fmla="*/ 391761 h 3781151"/>
              <a:gd name="connsiteX113" fmla="*/ 10761489 w 12192000"/>
              <a:gd name="connsiteY113" fmla="*/ 380170 h 3781151"/>
              <a:gd name="connsiteX114" fmla="*/ 10853610 w 12192000"/>
              <a:gd name="connsiteY114" fmla="*/ 332449 h 3781151"/>
              <a:gd name="connsiteX115" fmla="*/ 11052930 w 12192000"/>
              <a:gd name="connsiteY115" fmla="*/ 280871 h 3781151"/>
              <a:gd name="connsiteX116" fmla="*/ 11359700 w 12192000"/>
              <a:gd name="connsiteY116" fmla="*/ 158445 h 3781151"/>
              <a:gd name="connsiteX117" fmla="*/ 11672425 w 12192000"/>
              <a:gd name="connsiteY117" fmla="*/ 31452 h 3781151"/>
              <a:gd name="connsiteX118" fmla="*/ 11912086 w 12192000"/>
              <a:gd name="connsiteY118" fmla="*/ 45240 h 378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12192000" h="3781151">
                <a:moveTo>
                  <a:pt x="11912086" y="45240"/>
                </a:moveTo>
                <a:cubicBezTo>
                  <a:pt x="11978685" y="44809"/>
                  <a:pt x="12131701" y="5428"/>
                  <a:pt x="12178353" y="0"/>
                </a:cubicBezTo>
                <a:lnTo>
                  <a:pt x="12192000" y="12672"/>
                </a:lnTo>
                <a:lnTo>
                  <a:pt x="12192000" y="3781151"/>
                </a:lnTo>
                <a:lnTo>
                  <a:pt x="0" y="3781151"/>
                </a:lnTo>
                <a:lnTo>
                  <a:pt x="0" y="3053542"/>
                </a:lnTo>
                <a:lnTo>
                  <a:pt x="8171" y="3051191"/>
                </a:lnTo>
                <a:cubicBezTo>
                  <a:pt x="28756" y="3043875"/>
                  <a:pt x="48583" y="3035495"/>
                  <a:pt x="67297" y="3026485"/>
                </a:cubicBezTo>
                <a:cubicBezTo>
                  <a:pt x="89015" y="3055804"/>
                  <a:pt x="155058" y="3003158"/>
                  <a:pt x="156970" y="3066095"/>
                </a:cubicBezTo>
                <a:cubicBezTo>
                  <a:pt x="182504" y="3055761"/>
                  <a:pt x="194363" y="3027142"/>
                  <a:pt x="191925" y="3069149"/>
                </a:cubicBezTo>
                <a:cubicBezTo>
                  <a:pt x="226275" y="3060156"/>
                  <a:pt x="217518" y="3125136"/>
                  <a:pt x="260901" y="3111386"/>
                </a:cubicBezTo>
                <a:cubicBezTo>
                  <a:pt x="237722" y="3013204"/>
                  <a:pt x="375117" y="3046101"/>
                  <a:pt x="408315" y="2967418"/>
                </a:cubicBezTo>
                <a:cubicBezTo>
                  <a:pt x="497601" y="2998081"/>
                  <a:pt x="567973" y="2940149"/>
                  <a:pt x="658076" y="2930787"/>
                </a:cubicBezTo>
                <a:cubicBezTo>
                  <a:pt x="708095" y="2995959"/>
                  <a:pt x="785916" y="2931372"/>
                  <a:pt x="851279" y="2924771"/>
                </a:cubicBezTo>
                <a:cubicBezTo>
                  <a:pt x="916106" y="2907445"/>
                  <a:pt x="960543" y="2837916"/>
                  <a:pt x="1047040" y="2826828"/>
                </a:cubicBezTo>
                <a:cubicBezTo>
                  <a:pt x="1130754" y="2752596"/>
                  <a:pt x="1276437" y="2781431"/>
                  <a:pt x="1377085" y="2735410"/>
                </a:cubicBezTo>
                <a:cubicBezTo>
                  <a:pt x="1444016" y="2785754"/>
                  <a:pt x="1403964" y="2734873"/>
                  <a:pt x="1465015" y="2734757"/>
                </a:cubicBezTo>
                <a:cubicBezTo>
                  <a:pt x="1515376" y="2730917"/>
                  <a:pt x="1612560" y="2724306"/>
                  <a:pt x="1679251" y="2712367"/>
                </a:cubicBezTo>
                <a:cubicBezTo>
                  <a:pt x="1721132" y="2669280"/>
                  <a:pt x="1814171" y="2719581"/>
                  <a:pt x="1865161" y="2663121"/>
                </a:cubicBezTo>
                <a:cubicBezTo>
                  <a:pt x="1885508" y="2647236"/>
                  <a:pt x="1958240" y="2627918"/>
                  <a:pt x="1977927" y="2642448"/>
                </a:cubicBezTo>
                <a:cubicBezTo>
                  <a:pt x="1994313" y="2642169"/>
                  <a:pt x="2009788" y="2630665"/>
                  <a:pt x="2023175" y="2648402"/>
                </a:cubicBezTo>
                <a:cubicBezTo>
                  <a:pt x="2027984" y="2653519"/>
                  <a:pt x="2034136" y="2654134"/>
                  <a:pt x="2040685" y="2652651"/>
                </a:cubicBezTo>
                <a:lnTo>
                  <a:pt x="2057102" y="2645758"/>
                </a:lnTo>
                <a:lnTo>
                  <a:pt x="2052057" y="2618002"/>
                </a:lnTo>
                <a:lnTo>
                  <a:pt x="2052988" y="2617321"/>
                </a:lnTo>
                <a:cubicBezTo>
                  <a:pt x="2058901" y="2612479"/>
                  <a:pt x="2065203" y="2609553"/>
                  <a:pt x="2075835" y="2625051"/>
                </a:cubicBezTo>
                <a:cubicBezTo>
                  <a:pt x="2086915" y="2617266"/>
                  <a:pt x="2090174" y="2605518"/>
                  <a:pt x="2105280" y="2621772"/>
                </a:cubicBezTo>
                <a:cubicBezTo>
                  <a:pt x="2137889" y="2610864"/>
                  <a:pt x="2228682" y="2579548"/>
                  <a:pt x="2271487" y="2559602"/>
                </a:cubicBezTo>
                <a:cubicBezTo>
                  <a:pt x="2329085" y="2546134"/>
                  <a:pt x="2359908" y="2564442"/>
                  <a:pt x="2450874" y="2540963"/>
                </a:cubicBezTo>
                <a:cubicBezTo>
                  <a:pt x="2458291" y="2494924"/>
                  <a:pt x="2488302" y="2535186"/>
                  <a:pt x="2507266" y="2511976"/>
                </a:cubicBezTo>
                <a:cubicBezTo>
                  <a:pt x="2558011" y="2487992"/>
                  <a:pt x="2594040" y="2465160"/>
                  <a:pt x="2641503" y="2426341"/>
                </a:cubicBezTo>
                <a:cubicBezTo>
                  <a:pt x="2651261" y="2338141"/>
                  <a:pt x="2751064" y="2385948"/>
                  <a:pt x="2795149" y="2294935"/>
                </a:cubicBezTo>
                <a:cubicBezTo>
                  <a:pt x="2849418" y="2251684"/>
                  <a:pt x="2898877" y="2247383"/>
                  <a:pt x="2957554" y="2180877"/>
                </a:cubicBezTo>
                <a:cubicBezTo>
                  <a:pt x="2981173" y="2203103"/>
                  <a:pt x="2991267" y="2163934"/>
                  <a:pt x="3003677" y="2154878"/>
                </a:cubicBezTo>
                <a:cubicBezTo>
                  <a:pt x="3061300" y="2123913"/>
                  <a:pt x="3237969" y="2038624"/>
                  <a:pt x="3303290" y="1995084"/>
                </a:cubicBezTo>
                <a:cubicBezTo>
                  <a:pt x="3332789" y="1977297"/>
                  <a:pt x="3365695" y="1919146"/>
                  <a:pt x="3395602" y="1893639"/>
                </a:cubicBezTo>
                <a:lnTo>
                  <a:pt x="3430100" y="1867444"/>
                </a:lnTo>
                <a:lnTo>
                  <a:pt x="3437914" y="1869491"/>
                </a:lnTo>
                <a:lnTo>
                  <a:pt x="3438972" y="1871208"/>
                </a:lnTo>
                <a:lnTo>
                  <a:pt x="3547723" y="1831216"/>
                </a:lnTo>
                <a:cubicBezTo>
                  <a:pt x="3552630" y="1827126"/>
                  <a:pt x="3559871" y="1824701"/>
                  <a:pt x="3572350" y="1826069"/>
                </a:cubicBezTo>
                <a:lnTo>
                  <a:pt x="3575291" y="1827289"/>
                </a:lnTo>
                <a:lnTo>
                  <a:pt x="3595183" y="1816299"/>
                </a:lnTo>
                <a:cubicBezTo>
                  <a:pt x="3601515" y="1811585"/>
                  <a:pt x="3607034" y="1805917"/>
                  <a:pt x="3611353" y="1798929"/>
                </a:cubicBezTo>
                <a:cubicBezTo>
                  <a:pt x="3682924" y="1824101"/>
                  <a:pt x="3749808" y="1802343"/>
                  <a:pt x="3825586" y="1798552"/>
                </a:cubicBezTo>
                <a:cubicBezTo>
                  <a:pt x="3916204" y="1785116"/>
                  <a:pt x="4063775" y="1766619"/>
                  <a:pt x="4166327" y="1747015"/>
                </a:cubicBezTo>
                <a:cubicBezTo>
                  <a:pt x="4242504" y="1696035"/>
                  <a:pt x="4349880" y="1693056"/>
                  <a:pt x="4437661" y="1663068"/>
                </a:cubicBezTo>
                <a:cubicBezTo>
                  <a:pt x="4488900" y="1701750"/>
                  <a:pt x="4460066" y="1663570"/>
                  <a:pt x="4510862" y="1665514"/>
                </a:cubicBezTo>
                <a:cubicBezTo>
                  <a:pt x="4494570" y="1625937"/>
                  <a:pt x="4573332" y="1680866"/>
                  <a:pt x="4573217" y="1633854"/>
                </a:cubicBezTo>
                <a:lnTo>
                  <a:pt x="4605137" y="1644474"/>
                </a:lnTo>
                <a:lnTo>
                  <a:pt x="4623509" y="1643919"/>
                </a:lnTo>
                <a:lnTo>
                  <a:pt x="4629310" y="1653854"/>
                </a:lnTo>
                <a:lnTo>
                  <a:pt x="4657404" y="1660247"/>
                </a:lnTo>
                <a:cubicBezTo>
                  <a:pt x="4667829" y="1661084"/>
                  <a:pt x="4678935" y="1660158"/>
                  <a:pt x="4691044" y="1656408"/>
                </a:cubicBezTo>
                <a:cubicBezTo>
                  <a:pt x="4729679" y="1626597"/>
                  <a:pt x="4802640" y="1666115"/>
                  <a:pt x="4850032" y="1626917"/>
                </a:cubicBezTo>
                <a:cubicBezTo>
                  <a:pt x="4868357" y="1616087"/>
                  <a:pt x="4930559" y="1604512"/>
                  <a:pt x="4945654" y="1615689"/>
                </a:cubicBezTo>
                <a:cubicBezTo>
                  <a:pt x="4959310" y="1616030"/>
                  <a:pt x="4973195" y="1608214"/>
                  <a:pt x="4982770" y="1621504"/>
                </a:cubicBezTo>
                <a:cubicBezTo>
                  <a:pt x="4996971" y="1636961"/>
                  <a:pt x="5035380" y="1600988"/>
                  <a:pt x="5034068" y="1622846"/>
                </a:cubicBezTo>
                <a:cubicBezTo>
                  <a:pt x="5061512" y="1597974"/>
                  <a:pt x="5127967" y="1605147"/>
                  <a:pt x="5157133" y="1608775"/>
                </a:cubicBezTo>
                <a:cubicBezTo>
                  <a:pt x="5206729" y="1603324"/>
                  <a:pt x="5295851" y="1596182"/>
                  <a:pt x="5331645" y="1590152"/>
                </a:cubicBezTo>
                <a:cubicBezTo>
                  <a:pt x="5333984" y="1592710"/>
                  <a:pt x="5336792" y="1594964"/>
                  <a:pt x="5339977" y="1596841"/>
                </a:cubicBezTo>
                <a:cubicBezTo>
                  <a:pt x="5358481" y="1607745"/>
                  <a:pt x="5385498" y="1603866"/>
                  <a:pt x="5400314" y="1588177"/>
                </a:cubicBezTo>
                <a:cubicBezTo>
                  <a:pt x="5472382" y="1534711"/>
                  <a:pt x="5542525" y="1525044"/>
                  <a:pt x="5607257" y="1505972"/>
                </a:cubicBezTo>
                <a:cubicBezTo>
                  <a:pt x="5680984" y="1489008"/>
                  <a:pt x="5636802" y="1544517"/>
                  <a:pt x="5725292" y="1490473"/>
                </a:cubicBezTo>
                <a:cubicBezTo>
                  <a:pt x="5737022" y="1505421"/>
                  <a:pt x="5748880" y="1504359"/>
                  <a:pt x="5767898" y="1493335"/>
                </a:cubicBezTo>
                <a:cubicBezTo>
                  <a:pt x="5803852" y="1486328"/>
                  <a:pt x="5805362" y="1528317"/>
                  <a:pt x="5839240" y="1497610"/>
                </a:cubicBezTo>
                <a:lnTo>
                  <a:pt x="5905402" y="1514878"/>
                </a:lnTo>
                <a:cubicBezTo>
                  <a:pt x="5901291" y="1508724"/>
                  <a:pt x="5950204" y="1492204"/>
                  <a:pt x="5964698" y="1489113"/>
                </a:cubicBezTo>
                <a:cubicBezTo>
                  <a:pt x="5995812" y="1486079"/>
                  <a:pt x="5996433" y="1454360"/>
                  <a:pt x="6017881" y="1478726"/>
                </a:cubicBezTo>
                <a:lnTo>
                  <a:pt x="6023244" y="1485861"/>
                </a:lnTo>
                <a:lnTo>
                  <a:pt x="6030193" y="1485330"/>
                </a:lnTo>
                <a:cubicBezTo>
                  <a:pt x="6033618" y="1484104"/>
                  <a:pt x="6034983" y="1481614"/>
                  <a:pt x="6032755" y="1476614"/>
                </a:cubicBezTo>
                <a:cubicBezTo>
                  <a:pt x="6067194" y="1490239"/>
                  <a:pt x="6088466" y="1448679"/>
                  <a:pt x="6114491" y="1435020"/>
                </a:cubicBezTo>
                <a:cubicBezTo>
                  <a:pt x="6142064" y="1449615"/>
                  <a:pt x="6169479" y="1406568"/>
                  <a:pt x="6228089" y="1392213"/>
                </a:cubicBezTo>
                <a:cubicBezTo>
                  <a:pt x="6243312" y="1400769"/>
                  <a:pt x="6253169" y="1398278"/>
                  <a:pt x="6266132" y="1396181"/>
                </a:cubicBezTo>
                <a:lnTo>
                  <a:pt x="6266284" y="1396172"/>
                </a:lnTo>
                <a:lnTo>
                  <a:pt x="6267815" y="1401423"/>
                </a:lnTo>
                <a:cubicBezTo>
                  <a:pt x="6269799" y="1402279"/>
                  <a:pt x="6272864" y="1402139"/>
                  <a:pt x="6277660" y="1400632"/>
                </a:cubicBezTo>
                <a:lnTo>
                  <a:pt x="6290206" y="1395045"/>
                </a:lnTo>
                <a:lnTo>
                  <a:pt x="6318021" y="1401415"/>
                </a:lnTo>
                <a:lnTo>
                  <a:pt x="6319318" y="1402047"/>
                </a:lnTo>
                <a:cubicBezTo>
                  <a:pt x="6334539" y="1420654"/>
                  <a:pt x="6367219" y="1433921"/>
                  <a:pt x="6391161" y="1439443"/>
                </a:cubicBezTo>
                <a:cubicBezTo>
                  <a:pt x="6434439" y="1452557"/>
                  <a:pt x="6407965" y="1524529"/>
                  <a:pt x="6458507" y="1506631"/>
                </a:cubicBezTo>
                <a:cubicBezTo>
                  <a:pt x="6498962" y="1519088"/>
                  <a:pt x="6528008" y="1546659"/>
                  <a:pt x="6567007" y="1543856"/>
                </a:cubicBezTo>
                <a:cubicBezTo>
                  <a:pt x="6576136" y="1561541"/>
                  <a:pt x="6587386" y="1570794"/>
                  <a:pt x="6607554" y="1553791"/>
                </a:cubicBezTo>
                <a:lnTo>
                  <a:pt x="6731017" y="1571341"/>
                </a:lnTo>
                <a:lnTo>
                  <a:pt x="6734116" y="1568435"/>
                </a:lnTo>
                <a:cubicBezTo>
                  <a:pt x="6794984" y="1521745"/>
                  <a:pt x="6859485" y="1498439"/>
                  <a:pt x="6918249" y="1468691"/>
                </a:cubicBezTo>
                <a:cubicBezTo>
                  <a:pt x="7009071" y="1429904"/>
                  <a:pt x="6969691" y="1514055"/>
                  <a:pt x="7067518" y="1422257"/>
                </a:cubicBezTo>
                <a:cubicBezTo>
                  <a:pt x="7087823" y="1439788"/>
                  <a:pt x="7102980" y="1435790"/>
                  <a:pt x="7124203" y="1416853"/>
                </a:cubicBezTo>
                <a:cubicBezTo>
                  <a:pt x="7168915" y="1399637"/>
                  <a:pt x="7184820" y="1455712"/>
                  <a:pt x="7218949" y="1407112"/>
                </a:cubicBezTo>
                <a:cubicBezTo>
                  <a:pt x="7221159" y="1439394"/>
                  <a:pt x="7309021" y="1389335"/>
                  <a:pt x="7298895" y="1427110"/>
                </a:cubicBezTo>
                <a:cubicBezTo>
                  <a:pt x="7337930" y="1443950"/>
                  <a:pt x="7336913" y="1394754"/>
                  <a:pt x="7374497" y="1408155"/>
                </a:cubicBezTo>
                <a:cubicBezTo>
                  <a:pt x="7409515" y="1402378"/>
                  <a:pt x="7344382" y="1383073"/>
                  <a:pt x="7380250" y="1368474"/>
                </a:cubicBezTo>
                <a:cubicBezTo>
                  <a:pt x="7425618" y="1356098"/>
                  <a:pt x="7406453" y="1302042"/>
                  <a:pt x="7464957" y="1359648"/>
                </a:cubicBezTo>
                <a:cubicBezTo>
                  <a:pt x="7505651" y="1327423"/>
                  <a:pt x="7525583" y="1355458"/>
                  <a:pt x="7594747" y="1350130"/>
                </a:cubicBezTo>
                <a:cubicBezTo>
                  <a:pt x="7661589" y="1341113"/>
                  <a:pt x="7787080" y="1316724"/>
                  <a:pt x="7866007" y="1305544"/>
                </a:cubicBezTo>
                <a:cubicBezTo>
                  <a:pt x="7934731" y="1261485"/>
                  <a:pt x="7989941" y="1296492"/>
                  <a:pt x="8068308" y="1283051"/>
                </a:cubicBezTo>
                <a:cubicBezTo>
                  <a:pt x="8126898" y="1215106"/>
                  <a:pt x="8140003" y="1333948"/>
                  <a:pt x="8202385" y="1312300"/>
                </a:cubicBezTo>
                <a:cubicBezTo>
                  <a:pt x="8291179" y="1240185"/>
                  <a:pt x="8212592" y="1349983"/>
                  <a:pt x="8367138" y="1289211"/>
                </a:cubicBezTo>
                <a:cubicBezTo>
                  <a:pt x="8373739" y="1279547"/>
                  <a:pt x="8395557" y="1281284"/>
                  <a:pt x="8396799" y="1291584"/>
                </a:cubicBezTo>
                <a:cubicBezTo>
                  <a:pt x="8473071" y="1263585"/>
                  <a:pt x="8739300" y="1155226"/>
                  <a:pt x="8824768" y="1121217"/>
                </a:cubicBezTo>
                <a:cubicBezTo>
                  <a:pt x="8831110" y="1064170"/>
                  <a:pt x="8888407" y="1109066"/>
                  <a:pt x="8909609" y="1087532"/>
                </a:cubicBezTo>
                <a:cubicBezTo>
                  <a:pt x="8969149" y="1135268"/>
                  <a:pt x="8993146" y="1005324"/>
                  <a:pt x="9036318" y="994500"/>
                </a:cubicBezTo>
                <a:cubicBezTo>
                  <a:pt x="9111833" y="985376"/>
                  <a:pt x="9208822" y="1024926"/>
                  <a:pt x="9230382" y="955654"/>
                </a:cubicBezTo>
                <a:cubicBezTo>
                  <a:pt x="9282215" y="945528"/>
                  <a:pt x="9303545" y="954561"/>
                  <a:pt x="9347314" y="933744"/>
                </a:cubicBezTo>
                <a:cubicBezTo>
                  <a:pt x="9391763" y="896172"/>
                  <a:pt x="9519876" y="898486"/>
                  <a:pt x="9492995" y="830749"/>
                </a:cubicBezTo>
                <a:cubicBezTo>
                  <a:pt x="9496096" y="785926"/>
                  <a:pt x="9581066" y="832093"/>
                  <a:pt x="9568501" y="787793"/>
                </a:cubicBezTo>
                <a:cubicBezTo>
                  <a:pt x="9605859" y="808858"/>
                  <a:pt x="9643722" y="748912"/>
                  <a:pt x="9691686" y="738088"/>
                </a:cubicBezTo>
                <a:cubicBezTo>
                  <a:pt x="9819448" y="694109"/>
                  <a:pt x="10184832" y="569031"/>
                  <a:pt x="10335073" y="523921"/>
                </a:cubicBezTo>
                <a:cubicBezTo>
                  <a:pt x="10360847" y="467808"/>
                  <a:pt x="10551101" y="480568"/>
                  <a:pt x="10593135" y="467427"/>
                </a:cubicBezTo>
                <a:cubicBezTo>
                  <a:pt x="10595060" y="434512"/>
                  <a:pt x="10671327" y="446621"/>
                  <a:pt x="10655931" y="401632"/>
                </a:cubicBezTo>
                <a:cubicBezTo>
                  <a:pt x="10660917" y="380361"/>
                  <a:pt x="10682038" y="376266"/>
                  <a:pt x="10695298" y="391761"/>
                </a:cubicBezTo>
                <a:cubicBezTo>
                  <a:pt x="10719777" y="382620"/>
                  <a:pt x="10730799" y="356434"/>
                  <a:pt x="10761489" y="380170"/>
                </a:cubicBezTo>
                <a:cubicBezTo>
                  <a:pt x="10795364" y="368673"/>
                  <a:pt x="10817122" y="293346"/>
                  <a:pt x="10853610" y="332449"/>
                </a:cubicBezTo>
                <a:cubicBezTo>
                  <a:pt x="10869631" y="257157"/>
                  <a:pt x="10985528" y="306780"/>
                  <a:pt x="11052930" y="280871"/>
                </a:cubicBezTo>
                <a:cubicBezTo>
                  <a:pt x="11163601" y="187055"/>
                  <a:pt x="11297851" y="156453"/>
                  <a:pt x="11359700" y="158445"/>
                </a:cubicBezTo>
                <a:cubicBezTo>
                  <a:pt x="11474112" y="90496"/>
                  <a:pt x="11577587" y="55229"/>
                  <a:pt x="11672425" y="31452"/>
                </a:cubicBezTo>
                <a:cubicBezTo>
                  <a:pt x="11764489" y="21683"/>
                  <a:pt x="11827765" y="50482"/>
                  <a:pt x="11912086" y="4524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804CE-A472-B945-BE98-CE978B54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46" y="1190513"/>
            <a:ext cx="4123531" cy="23705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Result of Clusters vs WPA Running Back</a:t>
            </a:r>
            <a:br>
              <a:rPr lang="en-US" dirty="0"/>
            </a:b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4041" y="702860"/>
            <a:ext cx="5843939" cy="543181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B4C4539-396B-4D77-B418-A202FDAB0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84041" cy="846170"/>
          </a:xfrm>
          <a:custGeom>
            <a:avLst/>
            <a:gdLst>
              <a:gd name="connsiteX0" fmla="*/ 0 w 7605194"/>
              <a:gd name="connsiteY0" fmla="*/ 0 h 1246254"/>
              <a:gd name="connsiteX1" fmla="*/ 7605194 w 7605194"/>
              <a:gd name="connsiteY1" fmla="*/ 0 h 1246254"/>
              <a:gd name="connsiteX2" fmla="*/ 7474629 w 7605194"/>
              <a:gd name="connsiteY2" fmla="*/ 62140 h 1246254"/>
              <a:gd name="connsiteX3" fmla="*/ 7288435 w 7605194"/>
              <a:gd name="connsiteY3" fmla="*/ 50627 h 1246254"/>
              <a:gd name="connsiteX4" fmla="*/ 7155923 w 7605194"/>
              <a:gd name="connsiteY4" fmla="*/ 117325 h 1246254"/>
              <a:gd name="connsiteX5" fmla="*/ 6902454 w 7605194"/>
              <a:gd name="connsiteY5" fmla="*/ 218677 h 1246254"/>
              <a:gd name="connsiteX6" fmla="*/ 6762357 w 7605194"/>
              <a:gd name="connsiteY6" fmla="*/ 280337 h 1246254"/>
              <a:gd name="connsiteX7" fmla="*/ 6631499 w 7605194"/>
              <a:gd name="connsiteY7" fmla="*/ 310567 h 1246254"/>
              <a:gd name="connsiteX8" fmla="*/ 6458440 w 7605194"/>
              <a:gd name="connsiteY8" fmla="*/ 357008 h 1246254"/>
              <a:gd name="connsiteX9" fmla="*/ 6324003 w 7605194"/>
              <a:gd name="connsiteY9" fmla="*/ 395689 h 1246254"/>
              <a:gd name="connsiteX10" fmla="*/ 6113470 w 7605194"/>
              <a:gd name="connsiteY10" fmla="*/ 415703 h 1246254"/>
              <a:gd name="connsiteX11" fmla="*/ 5995690 w 7605194"/>
              <a:gd name="connsiteY11" fmla="*/ 469172 h 1246254"/>
              <a:gd name="connsiteX12" fmla="*/ 5867264 w 7605194"/>
              <a:gd name="connsiteY12" fmla="*/ 495827 h 1246254"/>
              <a:gd name="connsiteX13" fmla="*/ 5707574 w 7605194"/>
              <a:gd name="connsiteY13" fmla="*/ 515377 h 1246254"/>
              <a:gd name="connsiteX14" fmla="*/ 5650094 w 7605194"/>
              <a:gd name="connsiteY14" fmla="*/ 529855 h 1246254"/>
              <a:gd name="connsiteX15" fmla="*/ 5630196 w 7605194"/>
              <a:gd name="connsiteY15" fmla="*/ 546641 h 1246254"/>
              <a:gd name="connsiteX16" fmla="*/ 5601107 w 7605194"/>
              <a:gd name="connsiteY16" fmla="*/ 562496 h 1246254"/>
              <a:gd name="connsiteX17" fmla="*/ 5551268 w 7605194"/>
              <a:gd name="connsiteY17" fmla="*/ 599212 h 1246254"/>
              <a:gd name="connsiteX18" fmla="*/ 5422767 w 7605194"/>
              <a:gd name="connsiteY18" fmla="*/ 610016 h 1246254"/>
              <a:gd name="connsiteX19" fmla="*/ 5419576 w 7605194"/>
              <a:gd name="connsiteY19" fmla="*/ 619694 h 1246254"/>
              <a:gd name="connsiteX20" fmla="*/ 5382932 w 7605194"/>
              <a:gd name="connsiteY20" fmla="*/ 627097 h 1246254"/>
              <a:gd name="connsiteX21" fmla="*/ 5213714 w 7605194"/>
              <a:gd name="connsiteY21" fmla="*/ 664259 h 1246254"/>
              <a:gd name="connsiteX22" fmla="*/ 5035908 w 7605194"/>
              <a:gd name="connsiteY22" fmla="*/ 676542 h 1246254"/>
              <a:gd name="connsiteX23" fmla="*/ 5000218 w 7605194"/>
              <a:gd name="connsiteY23" fmla="*/ 698530 h 1246254"/>
              <a:gd name="connsiteX24" fmla="*/ 4946628 w 7605194"/>
              <a:gd name="connsiteY24" fmla="*/ 735163 h 1246254"/>
              <a:gd name="connsiteX25" fmla="*/ 4914425 w 7605194"/>
              <a:gd name="connsiteY25" fmla="*/ 748575 h 1246254"/>
              <a:gd name="connsiteX26" fmla="*/ 4827869 w 7605194"/>
              <a:gd name="connsiteY26" fmla="*/ 793591 h 1246254"/>
              <a:gd name="connsiteX27" fmla="*/ 4742246 w 7605194"/>
              <a:gd name="connsiteY27" fmla="*/ 845064 h 1246254"/>
              <a:gd name="connsiteX28" fmla="*/ 4674623 w 7605194"/>
              <a:gd name="connsiteY28" fmla="*/ 837344 h 1246254"/>
              <a:gd name="connsiteX29" fmla="*/ 4592157 w 7605194"/>
              <a:gd name="connsiteY29" fmla="*/ 898701 h 1246254"/>
              <a:gd name="connsiteX30" fmla="*/ 4395020 w 7605194"/>
              <a:gd name="connsiteY30" fmla="*/ 911632 h 1246254"/>
              <a:gd name="connsiteX31" fmla="*/ 4295451 w 7605194"/>
              <a:gd name="connsiteY31" fmla="*/ 900692 h 1246254"/>
              <a:gd name="connsiteX32" fmla="*/ 4183267 w 7605194"/>
              <a:gd name="connsiteY32" fmla="*/ 899692 h 1246254"/>
              <a:gd name="connsiteX33" fmla="*/ 3868727 w 7605194"/>
              <a:gd name="connsiteY33" fmla="*/ 917255 h 1246254"/>
              <a:gd name="connsiteX34" fmla="*/ 3743007 w 7605194"/>
              <a:gd name="connsiteY34" fmla="*/ 930206 h 1246254"/>
              <a:gd name="connsiteX35" fmla="*/ 3740588 w 7605194"/>
              <a:gd name="connsiteY35" fmla="*/ 942450 h 1246254"/>
              <a:gd name="connsiteX36" fmla="*/ 3700101 w 7605194"/>
              <a:gd name="connsiteY36" fmla="*/ 956776 h 1246254"/>
              <a:gd name="connsiteX37" fmla="*/ 3590677 w 7605194"/>
              <a:gd name="connsiteY37" fmla="*/ 953115 h 1246254"/>
              <a:gd name="connsiteX38" fmla="*/ 3525795 w 7605194"/>
              <a:gd name="connsiteY38" fmla="*/ 958232 h 1246254"/>
              <a:gd name="connsiteX39" fmla="*/ 3502065 w 7605194"/>
              <a:gd name="connsiteY39" fmla="*/ 971655 h 1246254"/>
              <a:gd name="connsiteX40" fmla="*/ 3468311 w 7605194"/>
              <a:gd name="connsiteY40" fmla="*/ 982682 h 1246254"/>
              <a:gd name="connsiteX41" fmla="*/ 3326498 w 7605194"/>
              <a:gd name="connsiteY41" fmla="*/ 993668 h 1246254"/>
              <a:gd name="connsiteX42" fmla="*/ 3266719 w 7605194"/>
              <a:gd name="connsiteY42" fmla="*/ 1001132 h 1246254"/>
              <a:gd name="connsiteX43" fmla="*/ 3262161 w 7605194"/>
              <a:gd name="connsiteY43" fmla="*/ 1010197 h 1246254"/>
              <a:gd name="connsiteX44" fmla="*/ 3151194 w 7605194"/>
              <a:gd name="connsiteY44" fmla="*/ 1012065 h 1246254"/>
              <a:gd name="connsiteX45" fmla="*/ 3071459 w 7605194"/>
              <a:gd name="connsiteY45" fmla="*/ 1006999 h 1246254"/>
              <a:gd name="connsiteX46" fmla="*/ 2964197 w 7605194"/>
              <a:gd name="connsiteY46" fmla="*/ 973220 h 1246254"/>
              <a:gd name="connsiteX47" fmla="*/ 2917598 w 7605194"/>
              <a:gd name="connsiteY47" fmla="*/ 991261 h 1246254"/>
              <a:gd name="connsiteX48" fmla="*/ 2791675 w 7605194"/>
              <a:gd name="connsiteY48" fmla="*/ 1021023 h 1246254"/>
              <a:gd name="connsiteX49" fmla="*/ 2728690 w 7605194"/>
              <a:gd name="connsiteY49" fmla="*/ 1048683 h 1246254"/>
              <a:gd name="connsiteX50" fmla="*/ 2691768 w 7605194"/>
              <a:gd name="connsiteY50" fmla="*/ 1056796 h 1246254"/>
              <a:gd name="connsiteX51" fmla="*/ 2491871 w 7605194"/>
              <a:gd name="connsiteY51" fmla="*/ 1096695 h 1246254"/>
              <a:gd name="connsiteX52" fmla="*/ 2349778 w 7605194"/>
              <a:gd name="connsiteY52" fmla="*/ 1146160 h 1246254"/>
              <a:gd name="connsiteX53" fmla="*/ 2175625 w 7605194"/>
              <a:gd name="connsiteY53" fmla="*/ 1174124 h 1246254"/>
              <a:gd name="connsiteX54" fmla="*/ 2037411 w 7605194"/>
              <a:gd name="connsiteY54" fmla="*/ 1168494 h 1246254"/>
              <a:gd name="connsiteX55" fmla="*/ 1973582 w 7605194"/>
              <a:gd name="connsiteY55" fmla="*/ 1163390 h 1246254"/>
              <a:gd name="connsiteX56" fmla="*/ 1723017 w 7605194"/>
              <a:gd name="connsiteY56" fmla="*/ 1160371 h 1246254"/>
              <a:gd name="connsiteX57" fmla="*/ 1678061 w 7605194"/>
              <a:gd name="connsiteY57" fmla="*/ 1147636 h 1246254"/>
              <a:gd name="connsiteX58" fmla="*/ 1609244 w 7605194"/>
              <a:gd name="connsiteY58" fmla="*/ 1142559 h 1246254"/>
              <a:gd name="connsiteX59" fmla="*/ 1588073 w 7605194"/>
              <a:gd name="connsiteY59" fmla="*/ 1138412 h 1246254"/>
              <a:gd name="connsiteX60" fmla="*/ 1377751 w 7605194"/>
              <a:gd name="connsiteY60" fmla="*/ 1108189 h 1246254"/>
              <a:gd name="connsiteX61" fmla="*/ 1269190 w 7605194"/>
              <a:gd name="connsiteY61" fmla="*/ 1117852 h 1246254"/>
              <a:gd name="connsiteX62" fmla="*/ 1092740 w 7605194"/>
              <a:gd name="connsiteY62" fmla="*/ 1099724 h 1246254"/>
              <a:gd name="connsiteX63" fmla="*/ 974176 w 7605194"/>
              <a:gd name="connsiteY63" fmla="*/ 1143343 h 1246254"/>
              <a:gd name="connsiteX64" fmla="*/ 748758 w 7605194"/>
              <a:gd name="connsiteY64" fmla="*/ 1132518 h 1246254"/>
              <a:gd name="connsiteX65" fmla="*/ 466991 w 7605194"/>
              <a:gd name="connsiteY65" fmla="*/ 1138669 h 1246254"/>
              <a:gd name="connsiteX66" fmla="*/ 335907 w 7605194"/>
              <a:gd name="connsiteY66" fmla="*/ 1182335 h 1246254"/>
              <a:gd name="connsiteX67" fmla="*/ 263136 w 7605194"/>
              <a:gd name="connsiteY67" fmla="*/ 1208491 h 1246254"/>
              <a:gd name="connsiteX68" fmla="*/ 162795 w 7605194"/>
              <a:gd name="connsiteY68" fmla="*/ 1245356 h 1246254"/>
              <a:gd name="connsiteX69" fmla="*/ 35177 w 7605194"/>
              <a:gd name="connsiteY69" fmla="*/ 1241336 h 1246254"/>
              <a:gd name="connsiteX70" fmla="*/ 0 w 7605194"/>
              <a:gd name="connsiteY70" fmla="*/ 1239517 h 124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605194" h="1246254">
                <a:moveTo>
                  <a:pt x="0" y="0"/>
                </a:moveTo>
                <a:lnTo>
                  <a:pt x="7605194" y="0"/>
                </a:lnTo>
                <a:lnTo>
                  <a:pt x="7474629" y="62140"/>
                </a:lnTo>
                <a:cubicBezTo>
                  <a:pt x="7492628" y="46311"/>
                  <a:pt x="7295302" y="29551"/>
                  <a:pt x="7288435" y="50627"/>
                </a:cubicBezTo>
                <a:cubicBezTo>
                  <a:pt x="7233022" y="73997"/>
                  <a:pt x="7203507" y="54448"/>
                  <a:pt x="7155923" y="117325"/>
                </a:cubicBezTo>
                <a:cubicBezTo>
                  <a:pt x="7091593" y="145333"/>
                  <a:pt x="6962039" y="200393"/>
                  <a:pt x="6902454" y="218677"/>
                </a:cubicBezTo>
                <a:cubicBezTo>
                  <a:pt x="6836859" y="245846"/>
                  <a:pt x="6807516" y="265022"/>
                  <a:pt x="6762357" y="280337"/>
                </a:cubicBezTo>
                <a:cubicBezTo>
                  <a:pt x="6723842" y="313158"/>
                  <a:pt x="6674615" y="318151"/>
                  <a:pt x="6631499" y="310567"/>
                </a:cubicBezTo>
                <a:cubicBezTo>
                  <a:pt x="6580847" y="323345"/>
                  <a:pt x="6519896" y="349758"/>
                  <a:pt x="6458440" y="357008"/>
                </a:cubicBezTo>
                <a:cubicBezTo>
                  <a:pt x="6393854" y="354599"/>
                  <a:pt x="6376560" y="392846"/>
                  <a:pt x="6324003" y="395689"/>
                </a:cubicBezTo>
                <a:cubicBezTo>
                  <a:pt x="6247285" y="405586"/>
                  <a:pt x="6172072" y="397602"/>
                  <a:pt x="6113470" y="415703"/>
                </a:cubicBezTo>
                <a:cubicBezTo>
                  <a:pt x="6093266" y="472531"/>
                  <a:pt x="6024348" y="452803"/>
                  <a:pt x="5995690" y="469172"/>
                </a:cubicBezTo>
                <a:cubicBezTo>
                  <a:pt x="5944396" y="483753"/>
                  <a:pt x="5915284" y="488126"/>
                  <a:pt x="5867264" y="495827"/>
                </a:cubicBezTo>
                <a:cubicBezTo>
                  <a:pt x="5838049" y="473928"/>
                  <a:pt x="5744033" y="545123"/>
                  <a:pt x="5707574" y="515377"/>
                </a:cubicBezTo>
                <a:cubicBezTo>
                  <a:pt x="5694501" y="508626"/>
                  <a:pt x="5656098" y="513354"/>
                  <a:pt x="5650094" y="529855"/>
                </a:cubicBezTo>
                <a:cubicBezTo>
                  <a:pt x="5642347" y="534056"/>
                  <a:pt x="5632533" y="529367"/>
                  <a:pt x="5630196" y="546641"/>
                </a:cubicBezTo>
                <a:cubicBezTo>
                  <a:pt x="5625719" y="567591"/>
                  <a:pt x="5595173" y="538867"/>
                  <a:pt x="5601107" y="562496"/>
                </a:cubicBezTo>
                <a:cubicBezTo>
                  <a:pt x="5579479" y="542883"/>
                  <a:pt x="5567128" y="587056"/>
                  <a:pt x="5551268" y="599212"/>
                </a:cubicBezTo>
                <a:cubicBezTo>
                  <a:pt x="5521545" y="607132"/>
                  <a:pt x="5444715" y="606602"/>
                  <a:pt x="5422767" y="610016"/>
                </a:cubicBezTo>
                <a:cubicBezTo>
                  <a:pt x="5422031" y="613482"/>
                  <a:pt x="5420956" y="616740"/>
                  <a:pt x="5419576" y="619694"/>
                </a:cubicBezTo>
                <a:cubicBezTo>
                  <a:pt x="5411553" y="636851"/>
                  <a:pt x="5395146" y="640166"/>
                  <a:pt x="5382932" y="627097"/>
                </a:cubicBezTo>
                <a:cubicBezTo>
                  <a:pt x="5326987" y="639191"/>
                  <a:pt x="5271551" y="656018"/>
                  <a:pt x="5213714" y="664259"/>
                </a:cubicBezTo>
                <a:cubicBezTo>
                  <a:pt x="5201392" y="668566"/>
                  <a:pt x="5049856" y="675497"/>
                  <a:pt x="5035908" y="676542"/>
                </a:cubicBezTo>
                <a:cubicBezTo>
                  <a:pt x="5014702" y="682704"/>
                  <a:pt x="5007446" y="636570"/>
                  <a:pt x="5000218" y="698530"/>
                </a:cubicBezTo>
                <a:cubicBezTo>
                  <a:pt x="4975418" y="688546"/>
                  <a:pt x="4975257" y="715830"/>
                  <a:pt x="4946628" y="735163"/>
                </a:cubicBezTo>
                <a:cubicBezTo>
                  <a:pt x="4931401" y="723013"/>
                  <a:pt x="4922231" y="732306"/>
                  <a:pt x="4914425" y="748575"/>
                </a:cubicBezTo>
                <a:cubicBezTo>
                  <a:pt x="4883896" y="750874"/>
                  <a:pt x="4860091" y="778025"/>
                  <a:pt x="4827869" y="793591"/>
                </a:cubicBezTo>
                <a:cubicBezTo>
                  <a:pt x="4788822" y="784336"/>
                  <a:pt x="4776708" y="828597"/>
                  <a:pt x="4742246" y="845064"/>
                </a:cubicBezTo>
                <a:cubicBezTo>
                  <a:pt x="4716705" y="852357"/>
                  <a:pt x="4699637" y="828405"/>
                  <a:pt x="4674623" y="837344"/>
                </a:cubicBezTo>
                <a:lnTo>
                  <a:pt x="4592157" y="898701"/>
                </a:lnTo>
                <a:cubicBezTo>
                  <a:pt x="4546849" y="899497"/>
                  <a:pt x="4450878" y="911263"/>
                  <a:pt x="4395020" y="911632"/>
                </a:cubicBezTo>
                <a:lnTo>
                  <a:pt x="4295451" y="900692"/>
                </a:lnTo>
                <a:cubicBezTo>
                  <a:pt x="4251687" y="942266"/>
                  <a:pt x="4254388" y="896931"/>
                  <a:pt x="4183267" y="899692"/>
                </a:cubicBezTo>
                <a:cubicBezTo>
                  <a:pt x="4112146" y="902453"/>
                  <a:pt x="3947407" y="917547"/>
                  <a:pt x="3868727" y="917255"/>
                </a:cubicBezTo>
                <a:cubicBezTo>
                  <a:pt x="3795351" y="922341"/>
                  <a:pt x="3764364" y="926007"/>
                  <a:pt x="3743007" y="930206"/>
                </a:cubicBezTo>
                <a:lnTo>
                  <a:pt x="3740588" y="942450"/>
                </a:lnTo>
                <a:lnTo>
                  <a:pt x="3700101" y="956776"/>
                </a:lnTo>
                <a:cubicBezTo>
                  <a:pt x="3670274" y="930427"/>
                  <a:pt x="3627640" y="988390"/>
                  <a:pt x="3590677" y="953115"/>
                </a:cubicBezTo>
                <a:cubicBezTo>
                  <a:pt x="3577003" y="944340"/>
                  <a:pt x="3534187" y="942867"/>
                  <a:pt x="3525795" y="958232"/>
                </a:cubicBezTo>
                <a:cubicBezTo>
                  <a:pt x="3516807" y="961149"/>
                  <a:pt x="3506501" y="954937"/>
                  <a:pt x="3502065" y="971655"/>
                </a:cubicBezTo>
                <a:cubicBezTo>
                  <a:pt x="3494877" y="991667"/>
                  <a:pt x="3464319" y="958352"/>
                  <a:pt x="3468311" y="982682"/>
                </a:cubicBezTo>
                <a:cubicBezTo>
                  <a:pt x="3439050" y="986351"/>
                  <a:pt x="3360097" y="990593"/>
                  <a:pt x="3326498" y="993668"/>
                </a:cubicBezTo>
                <a:cubicBezTo>
                  <a:pt x="3307804" y="967786"/>
                  <a:pt x="3301737" y="1036045"/>
                  <a:pt x="3266719" y="1001132"/>
                </a:cubicBezTo>
                <a:cubicBezTo>
                  <a:pt x="3265536" y="1004442"/>
                  <a:pt x="3281415" y="1008374"/>
                  <a:pt x="3262161" y="1010197"/>
                </a:cubicBezTo>
                <a:cubicBezTo>
                  <a:pt x="3242906" y="1012019"/>
                  <a:pt x="3163242" y="1026954"/>
                  <a:pt x="3151194" y="1012065"/>
                </a:cubicBezTo>
                <a:cubicBezTo>
                  <a:pt x="3106165" y="1004049"/>
                  <a:pt x="3114260" y="1013405"/>
                  <a:pt x="3071459" y="1006999"/>
                </a:cubicBezTo>
                <a:cubicBezTo>
                  <a:pt x="3065832" y="1025980"/>
                  <a:pt x="2978359" y="982084"/>
                  <a:pt x="2964197" y="973220"/>
                </a:cubicBezTo>
                <a:cubicBezTo>
                  <a:pt x="2939403" y="972011"/>
                  <a:pt x="2944404" y="1019497"/>
                  <a:pt x="2917598" y="991261"/>
                </a:cubicBezTo>
                <a:cubicBezTo>
                  <a:pt x="2888845" y="999227"/>
                  <a:pt x="2823159" y="1011452"/>
                  <a:pt x="2791675" y="1021023"/>
                </a:cubicBezTo>
                <a:cubicBezTo>
                  <a:pt x="2765430" y="1007170"/>
                  <a:pt x="2762312" y="1034141"/>
                  <a:pt x="2728690" y="1048683"/>
                </a:cubicBezTo>
                <a:cubicBezTo>
                  <a:pt x="2713226" y="1034223"/>
                  <a:pt x="2702121" y="1041949"/>
                  <a:pt x="2691768" y="1056796"/>
                </a:cubicBezTo>
                <a:cubicBezTo>
                  <a:pt x="2652268" y="1069463"/>
                  <a:pt x="2548870" y="1081801"/>
                  <a:pt x="2491871" y="1096695"/>
                </a:cubicBezTo>
                <a:cubicBezTo>
                  <a:pt x="2433233" y="1115660"/>
                  <a:pt x="2402455" y="1137920"/>
                  <a:pt x="2349778" y="1146160"/>
                </a:cubicBezTo>
                <a:cubicBezTo>
                  <a:pt x="2299466" y="1174224"/>
                  <a:pt x="2212816" y="1164043"/>
                  <a:pt x="2175625" y="1174124"/>
                </a:cubicBezTo>
                <a:cubicBezTo>
                  <a:pt x="2141905" y="1168663"/>
                  <a:pt x="2071085" y="1170283"/>
                  <a:pt x="2037411" y="1168494"/>
                </a:cubicBezTo>
                <a:cubicBezTo>
                  <a:pt x="2020095" y="1221320"/>
                  <a:pt x="1996234" y="1160088"/>
                  <a:pt x="1973582" y="1163390"/>
                </a:cubicBezTo>
                <a:lnTo>
                  <a:pt x="1723017" y="1160371"/>
                </a:lnTo>
                <a:cubicBezTo>
                  <a:pt x="1711603" y="1126676"/>
                  <a:pt x="1682011" y="1185150"/>
                  <a:pt x="1678061" y="1147636"/>
                </a:cubicBezTo>
                <a:cubicBezTo>
                  <a:pt x="1665221" y="1173937"/>
                  <a:pt x="1634143" y="1137965"/>
                  <a:pt x="1609244" y="1142559"/>
                </a:cubicBezTo>
                <a:cubicBezTo>
                  <a:pt x="1602767" y="1126306"/>
                  <a:pt x="1597099" y="1127936"/>
                  <a:pt x="1588073" y="1138412"/>
                </a:cubicBezTo>
                <a:cubicBezTo>
                  <a:pt x="1508763" y="1158167"/>
                  <a:pt x="1412632" y="1092292"/>
                  <a:pt x="1377751" y="1108189"/>
                </a:cubicBezTo>
                <a:cubicBezTo>
                  <a:pt x="1359039" y="1112684"/>
                  <a:pt x="1316798" y="1124092"/>
                  <a:pt x="1269190" y="1117852"/>
                </a:cubicBezTo>
                <a:cubicBezTo>
                  <a:pt x="1244635" y="1081573"/>
                  <a:pt x="1115372" y="1098514"/>
                  <a:pt x="1092740" y="1099724"/>
                </a:cubicBezTo>
                <a:cubicBezTo>
                  <a:pt x="1043570" y="1103973"/>
                  <a:pt x="1042994" y="1144806"/>
                  <a:pt x="974176" y="1143343"/>
                </a:cubicBezTo>
                <a:cubicBezTo>
                  <a:pt x="949931" y="1089663"/>
                  <a:pt x="786126" y="1134305"/>
                  <a:pt x="748758" y="1132518"/>
                </a:cubicBezTo>
                <a:cubicBezTo>
                  <a:pt x="664227" y="1131739"/>
                  <a:pt x="552459" y="1130267"/>
                  <a:pt x="466991" y="1138669"/>
                </a:cubicBezTo>
                <a:cubicBezTo>
                  <a:pt x="432928" y="1151669"/>
                  <a:pt x="369882" y="1170698"/>
                  <a:pt x="335907" y="1182335"/>
                </a:cubicBezTo>
                <a:cubicBezTo>
                  <a:pt x="321782" y="1197573"/>
                  <a:pt x="262481" y="1180784"/>
                  <a:pt x="263136" y="1208491"/>
                </a:cubicBezTo>
                <a:cubicBezTo>
                  <a:pt x="228423" y="1169675"/>
                  <a:pt x="218751" y="1236852"/>
                  <a:pt x="162795" y="1245356"/>
                </a:cubicBezTo>
                <a:cubicBezTo>
                  <a:pt x="133519" y="1247933"/>
                  <a:pt x="83993" y="1244460"/>
                  <a:pt x="35177" y="1241336"/>
                </a:cubicBezTo>
                <a:lnTo>
                  <a:pt x="0" y="1239517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F669F220-DD76-466C-87A6-5024673C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0765" y="41718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Content Placeholder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3B2E1BC6-AC1C-5242-A9D8-DDF21DA25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384040" y="1190513"/>
            <a:ext cx="5828173" cy="415625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DD14FE-1CE8-F243-8007-8A7F06C44A52}"/>
              </a:ext>
            </a:extLst>
          </p:cNvPr>
          <p:cNvSpPr txBox="1"/>
          <p:nvPr/>
        </p:nvSpPr>
        <p:spPr>
          <a:xfrm>
            <a:off x="5985325" y="5515118"/>
            <a:ext cx="5052646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Clear Discrepancy between clusters (player types)</a:t>
            </a:r>
          </a:p>
        </p:txBody>
      </p:sp>
    </p:spTree>
    <p:extLst>
      <p:ext uri="{BB962C8B-B14F-4D97-AF65-F5344CB8AC3E}">
        <p14:creationId xmlns:p14="http://schemas.microsoft.com/office/powerpoint/2010/main" val="2013028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1F50E-81F5-8B4B-B2C8-31A7F3843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/>
              <a:t>Description of running Back Clusters</a:t>
            </a:r>
          </a:p>
        </p:txBody>
      </p:sp>
      <p:pic>
        <p:nvPicPr>
          <p:cNvPr id="9" name="Content Placeholder 8" descr="A picture containing calendar&#10;&#10;Description automatically generated">
            <a:extLst>
              <a:ext uri="{FF2B5EF4-FFF2-40B4-BE49-F238E27FC236}">
                <a16:creationId xmlns:a16="http://schemas.microsoft.com/office/drawing/2014/main" id="{8881D6B1-BB10-C642-99C2-2D27D7DF7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05972" y="2439516"/>
            <a:ext cx="10768181" cy="3445818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1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CE2CF7-D5AA-4464-AC91-9ED1EA5D6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E9811-2ACE-6B41-BAFB-F63BA3FDE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859" y="609601"/>
            <a:ext cx="5683623" cy="1216024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5" name="Picture 4" descr="Football line of scrimmage">
            <a:extLst>
              <a:ext uri="{FF2B5EF4-FFF2-40B4-BE49-F238E27FC236}">
                <a16:creationId xmlns:a16="http://schemas.microsoft.com/office/drawing/2014/main" id="{C27C9925-64C3-4057-B77D-FCD93D512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62" r="19204"/>
          <a:stretch/>
        </p:blipFill>
        <p:spPr>
          <a:xfrm>
            <a:off x="20" y="2"/>
            <a:ext cx="4585628" cy="6857998"/>
          </a:xfrm>
          <a:custGeom>
            <a:avLst/>
            <a:gdLst/>
            <a:ahLst/>
            <a:cxnLst/>
            <a:rect l="l" t="t" r="r" b="b"/>
            <a:pathLst>
              <a:path w="4585648" h="6857998">
                <a:moveTo>
                  <a:pt x="0" y="0"/>
                </a:moveTo>
                <a:lnTo>
                  <a:pt x="3944047" y="0"/>
                </a:lnTo>
                <a:lnTo>
                  <a:pt x="3944688" y="10340"/>
                </a:lnTo>
                <a:cubicBezTo>
                  <a:pt x="3965528" y="36732"/>
                  <a:pt x="3945672" y="53579"/>
                  <a:pt x="3950304" y="81398"/>
                </a:cubicBezTo>
                <a:cubicBezTo>
                  <a:pt x="3979668" y="102733"/>
                  <a:pt x="3935739" y="103225"/>
                  <a:pt x="3930579" y="118301"/>
                </a:cubicBezTo>
                <a:lnTo>
                  <a:pt x="3930846" y="122373"/>
                </a:lnTo>
                <a:lnTo>
                  <a:pt x="3937038" y="132397"/>
                </a:lnTo>
                <a:lnTo>
                  <a:pt x="3940265" y="135982"/>
                </a:lnTo>
                <a:cubicBezTo>
                  <a:pt x="3942154" y="138523"/>
                  <a:pt x="3942977" y="140298"/>
                  <a:pt x="3943073" y="141620"/>
                </a:cubicBezTo>
                <a:cubicBezTo>
                  <a:pt x="3942998" y="141685"/>
                  <a:pt x="3942926" y="141751"/>
                  <a:pt x="3942854" y="141816"/>
                </a:cubicBezTo>
                <a:lnTo>
                  <a:pt x="3946045" y="146983"/>
                </a:lnTo>
                <a:cubicBezTo>
                  <a:pt x="3952085" y="155570"/>
                  <a:pt x="3958585" y="163800"/>
                  <a:pt x="3965281" y="171535"/>
                </a:cubicBezTo>
                <a:cubicBezTo>
                  <a:pt x="3952744" y="181711"/>
                  <a:pt x="3987015" y="208379"/>
                  <a:pt x="3955100" y="211093"/>
                </a:cubicBezTo>
                <a:cubicBezTo>
                  <a:pt x="3963231" y="221704"/>
                  <a:pt x="3979172" y="225918"/>
                  <a:pt x="3957453" y="226143"/>
                </a:cubicBezTo>
                <a:cubicBezTo>
                  <a:pt x="3959561" y="229747"/>
                  <a:pt x="3959011" y="232340"/>
                  <a:pt x="3957179" y="234484"/>
                </a:cubicBezTo>
                <a:lnTo>
                  <a:pt x="3956175" y="235199"/>
                </a:lnTo>
                <a:lnTo>
                  <a:pt x="3974755" y="258709"/>
                </a:lnTo>
                <a:cubicBezTo>
                  <a:pt x="3974810" y="259903"/>
                  <a:pt x="3974864" y="261097"/>
                  <a:pt x="3974919" y="262291"/>
                </a:cubicBezTo>
                <a:lnTo>
                  <a:pt x="3989981" y="277023"/>
                </a:lnTo>
                <a:lnTo>
                  <a:pt x="3996191" y="284947"/>
                </a:lnTo>
                <a:lnTo>
                  <a:pt x="4001190" y="286536"/>
                </a:lnTo>
                <a:cubicBezTo>
                  <a:pt x="4004786" y="288616"/>
                  <a:pt x="4007623" y="292056"/>
                  <a:pt x="4008705" y="298565"/>
                </a:cubicBezTo>
                <a:cubicBezTo>
                  <a:pt x="4008585" y="299108"/>
                  <a:pt x="4008465" y="299650"/>
                  <a:pt x="4008344" y="300194"/>
                </a:cubicBezTo>
                <a:lnTo>
                  <a:pt x="4019098" y="309203"/>
                </a:lnTo>
                <a:cubicBezTo>
                  <a:pt x="4023353" y="311943"/>
                  <a:pt x="4028131" y="314172"/>
                  <a:pt x="4033618" y="315650"/>
                </a:cubicBezTo>
                <a:cubicBezTo>
                  <a:pt x="4027964" y="354775"/>
                  <a:pt x="4065415" y="383133"/>
                  <a:pt x="4080284" y="421400"/>
                </a:cubicBezTo>
                <a:cubicBezTo>
                  <a:pt x="4052614" y="444764"/>
                  <a:pt x="4129047" y="500739"/>
                  <a:pt x="4168461" y="503092"/>
                </a:cubicBezTo>
                <a:cubicBezTo>
                  <a:pt x="4128023" y="511488"/>
                  <a:pt x="4257167" y="577423"/>
                  <a:pt x="4192557" y="560735"/>
                </a:cubicBezTo>
                <a:cubicBezTo>
                  <a:pt x="4202585" y="572893"/>
                  <a:pt x="4193454" y="589341"/>
                  <a:pt x="4176910" y="584674"/>
                </a:cubicBezTo>
                <a:cubicBezTo>
                  <a:pt x="4224177" y="618252"/>
                  <a:pt x="4225772" y="681450"/>
                  <a:pt x="4260533" y="723119"/>
                </a:cubicBezTo>
                <a:cubicBezTo>
                  <a:pt x="4242328" y="753272"/>
                  <a:pt x="4263820" y="734604"/>
                  <a:pt x="4270711" y="760720"/>
                </a:cubicBezTo>
                <a:cubicBezTo>
                  <a:pt x="4295191" y="748303"/>
                  <a:pt x="4270314" y="794183"/>
                  <a:pt x="4302509" y="789247"/>
                </a:cubicBezTo>
                <a:cubicBezTo>
                  <a:pt x="4302741" y="794159"/>
                  <a:pt x="4301954" y="799070"/>
                  <a:pt x="4300921" y="804034"/>
                </a:cubicBezTo>
                <a:cubicBezTo>
                  <a:pt x="4300749" y="804900"/>
                  <a:pt x="4300572" y="805767"/>
                  <a:pt x="4300400" y="806635"/>
                </a:cubicBezTo>
                <a:lnTo>
                  <a:pt x="4303753" y="815950"/>
                </a:lnTo>
                <a:lnTo>
                  <a:pt x="4297888" y="819940"/>
                </a:lnTo>
                <a:cubicBezTo>
                  <a:pt x="4297944" y="824938"/>
                  <a:pt x="4297999" y="829937"/>
                  <a:pt x="4298055" y="834935"/>
                </a:cubicBezTo>
                <a:cubicBezTo>
                  <a:pt x="4299172" y="840340"/>
                  <a:pt x="4301603" y="845911"/>
                  <a:pt x="4306135" y="851700"/>
                </a:cubicBezTo>
                <a:cubicBezTo>
                  <a:pt x="4332817" y="868320"/>
                  <a:pt x="4317557" y="909641"/>
                  <a:pt x="4352091" y="929754"/>
                </a:cubicBezTo>
                <a:cubicBezTo>
                  <a:pt x="4362479" y="937980"/>
                  <a:pt x="4380484" y="968513"/>
                  <a:pt x="4375270" y="977376"/>
                </a:cubicBezTo>
                <a:cubicBezTo>
                  <a:pt x="4377250" y="984377"/>
                  <a:pt x="4384849" y="990651"/>
                  <a:pt x="4377297" y="996912"/>
                </a:cubicBezTo>
                <a:cubicBezTo>
                  <a:pt x="4369005" y="1005760"/>
                  <a:pt x="4399874" y="1021625"/>
                  <a:pt x="4384684" y="1023223"/>
                </a:cubicBezTo>
                <a:cubicBezTo>
                  <a:pt x="4406172" y="1034643"/>
                  <a:pt x="4390237" y="1055523"/>
                  <a:pt x="4392472" y="1070780"/>
                </a:cubicBezTo>
                <a:cubicBezTo>
                  <a:pt x="4411832" y="1078905"/>
                  <a:pt x="4397439" y="1102903"/>
                  <a:pt x="4412067" y="1132722"/>
                </a:cubicBezTo>
                <a:cubicBezTo>
                  <a:pt x="4434025" y="1141419"/>
                  <a:pt x="4421728" y="1152870"/>
                  <a:pt x="4455281" y="1171648"/>
                </a:cubicBezTo>
                <a:cubicBezTo>
                  <a:pt x="4453907" y="1173110"/>
                  <a:pt x="4452815" y="1174775"/>
                  <a:pt x="4452047" y="1176593"/>
                </a:cubicBezTo>
                <a:cubicBezTo>
                  <a:pt x="4447572" y="1187166"/>
                  <a:pt x="4454607" y="1200545"/>
                  <a:pt x="4467755" y="1206479"/>
                </a:cubicBezTo>
                <a:lnTo>
                  <a:pt x="4498518" y="1230184"/>
                </a:lnTo>
                <a:lnTo>
                  <a:pt x="4503988" y="1239714"/>
                </a:lnTo>
                <a:cubicBezTo>
                  <a:pt x="4506730" y="1246063"/>
                  <a:pt x="4507415" y="1251722"/>
                  <a:pt x="4506821" y="1256926"/>
                </a:cubicBezTo>
                <a:lnTo>
                  <a:pt x="4502210" y="1270678"/>
                </a:lnTo>
                <a:lnTo>
                  <a:pt x="4494994" y="1272955"/>
                </a:lnTo>
                <a:lnTo>
                  <a:pt x="4495424" y="1282254"/>
                </a:lnTo>
                <a:lnTo>
                  <a:pt x="4494064" y="1284511"/>
                </a:lnTo>
                <a:cubicBezTo>
                  <a:pt x="4491436" y="1288808"/>
                  <a:pt x="4489075" y="1293117"/>
                  <a:pt x="4487745" y="1297660"/>
                </a:cubicBezTo>
                <a:cubicBezTo>
                  <a:pt x="4521914" y="1300656"/>
                  <a:pt x="4482088" y="1336801"/>
                  <a:pt x="4510831" y="1331158"/>
                </a:cubicBezTo>
                <a:cubicBezTo>
                  <a:pt x="4509485" y="1356644"/>
                  <a:pt x="4537196" y="1344587"/>
                  <a:pt x="4509149" y="1367911"/>
                </a:cubicBezTo>
                <a:cubicBezTo>
                  <a:pt x="4525575" y="1402569"/>
                  <a:pt x="4519252" y="1443943"/>
                  <a:pt x="4530734" y="1480066"/>
                </a:cubicBezTo>
                <a:lnTo>
                  <a:pt x="4531332" y="1481140"/>
                </a:lnTo>
                <a:lnTo>
                  <a:pt x="4523757" y="1500827"/>
                </a:lnTo>
                <a:lnTo>
                  <a:pt x="4517749" y="1528834"/>
                </a:lnTo>
                <a:lnTo>
                  <a:pt x="4510978" y="1526104"/>
                </a:lnTo>
                <a:cubicBezTo>
                  <a:pt x="4505305" y="1525236"/>
                  <a:pt x="4507721" y="1530251"/>
                  <a:pt x="4513177" y="1537822"/>
                </a:cubicBezTo>
                <a:lnTo>
                  <a:pt x="4515243" y="1540521"/>
                </a:lnTo>
                <a:lnTo>
                  <a:pt x="4514146" y="1545627"/>
                </a:lnTo>
                <a:cubicBezTo>
                  <a:pt x="4512031" y="1559801"/>
                  <a:pt x="4511188" y="1572109"/>
                  <a:pt x="4512185" y="1579228"/>
                </a:cubicBezTo>
                <a:cubicBezTo>
                  <a:pt x="4545845" y="1639398"/>
                  <a:pt x="4550705" y="1726741"/>
                  <a:pt x="4554335" y="1818364"/>
                </a:cubicBezTo>
                <a:cubicBezTo>
                  <a:pt x="4560401" y="1899079"/>
                  <a:pt x="4548295" y="2018831"/>
                  <a:pt x="4548582" y="2063518"/>
                </a:cubicBezTo>
                <a:lnTo>
                  <a:pt x="4556056" y="2086487"/>
                </a:lnTo>
                <a:lnTo>
                  <a:pt x="4554275" y="2089340"/>
                </a:lnTo>
                <a:cubicBezTo>
                  <a:pt x="4550593" y="2102174"/>
                  <a:pt x="4551716" y="2110234"/>
                  <a:pt x="4554956" y="2116163"/>
                </a:cubicBezTo>
                <a:lnTo>
                  <a:pt x="4560492" y="2121961"/>
                </a:lnTo>
                <a:lnTo>
                  <a:pt x="4571444" y="2176482"/>
                </a:lnTo>
                <a:lnTo>
                  <a:pt x="4575448" y="2237907"/>
                </a:lnTo>
                <a:lnTo>
                  <a:pt x="4573513" y="2238688"/>
                </a:lnTo>
                <a:cubicBezTo>
                  <a:pt x="4569330" y="2241686"/>
                  <a:pt x="4566526" y="2246244"/>
                  <a:pt x="4566533" y="2254203"/>
                </a:cubicBezTo>
                <a:cubicBezTo>
                  <a:pt x="4536852" y="2242405"/>
                  <a:pt x="4555170" y="2259280"/>
                  <a:pt x="4557814" y="2283790"/>
                </a:cubicBezTo>
                <a:cubicBezTo>
                  <a:pt x="4512304" y="2270934"/>
                  <a:pt x="4537738" y="2340304"/>
                  <a:pt x="4512647" y="2352361"/>
                </a:cubicBezTo>
                <a:cubicBezTo>
                  <a:pt x="4515616" y="2370657"/>
                  <a:pt x="4517925" y="2389769"/>
                  <a:pt x="4519328" y="2409295"/>
                </a:cubicBezTo>
                <a:lnTo>
                  <a:pt x="4519571" y="2420793"/>
                </a:lnTo>
                <a:lnTo>
                  <a:pt x="4519120" y="2421041"/>
                </a:lnTo>
                <a:cubicBezTo>
                  <a:pt x="4518201" y="2423576"/>
                  <a:pt x="4517918" y="2427373"/>
                  <a:pt x="4518471" y="2433205"/>
                </a:cubicBezTo>
                <a:lnTo>
                  <a:pt x="4461595" y="2530080"/>
                </a:lnTo>
                <a:cubicBezTo>
                  <a:pt x="4445853" y="2584934"/>
                  <a:pt x="4405533" y="2605402"/>
                  <a:pt x="4412936" y="2666699"/>
                </a:cubicBezTo>
                <a:cubicBezTo>
                  <a:pt x="4398065" y="2717991"/>
                  <a:pt x="4372927" y="2756371"/>
                  <a:pt x="4370093" y="2804588"/>
                </a:cubicBezTo>
                <a:cubicBezTo>
                  <a:pt x="4347398" y="2879436"/>
                  <a:pt x="4272392" y="2939011"/>
                  <a:pt x="4262477" y="3058637"/>
                </a:cubicBezTo>
                <a:cubicBezTo>
                  <a:pt x="4283714" y="3099999"/>
                  <a:pt x="4256160" y="3144249"/>
                  <a:pt x="4253454" y="3179447"/>
                </a:cubicBezTo>
                <a:cubicBezTo>
                  <a:pt x="4259242" y="3200557"/>
                  <a:pt x="4257117" y="3211737"/>
                  <a:pt x="4239228" y="3217364"/>
                </a:cubicBezTo>
                <a:cubicBezTo>
                  <a:pt x="4268875" y="3316502"/>
                  <a:pt x="4225924" y="3257304"/>
                  <a:pt x="4222932" y="3330364"/>
                </a:cubicBezTo>
                <a:cubicBezTo>
                  <a:pt x="4224428" y="3395928"/>
                  <a:pt x="4215196" y="3463236"/>
                  <a:pt x="4248669" y="3547193"/>
                </a:cubicBezTo>
                <a:cubicBezTo>
                  <a:pt x="4260183" y="3566053"/>
                  <a:pt x="4256781" y="3592027"/>
                  <a:pt x="4241070" y="3605210"/>
                </a:cubicBezTo>
                <a:cubicBezTo>
                  <a:pt x="4238364" y="3607478"/>
                  <a:pt x="4235392" y="3609274"/>
                  <a:pt x="4232239" y="3610540"/>
                </a:cubicBezTo>
                <a:cubicBezTo>
                  <a:pt x="4258208" y="3664330"/>
                  <a:pt x="4231517" y="3673159"/>
                  <a:pt x="4251881" y="3702764"/>
                </a:cubicBezTo>
                <a:cubicBezTo>
                  <a:pt x="4242939" y="3759891"/>
                  <a:pt x="4201773" y="3786712"/>
                  <a:pt x="4219293" y="3813528"/>
                </a:cubicBezTo>
                <a:cubicBezTo>
                  <a:pt x="4207910" y="3838914"/>
                  <a:pt x="4167663" y="3859754"/>
                  <a:pt x="4184863" y="3893255"/>
                </a:cubicBezTo>
                <a:cubicBezTo>
                  <a:pt x="4163644" y="3884625"/>
                  <a:pt x="4188862" y="3931915"/>
                  <a:pt x="4169808" y="3939619"/>
                </a:cubicBezTo>
                <a:cubicBezTo>
                  <a:pt x="4154129" y="3943837"/>
                  <a:pt x="4158129" y="3959170"/>
                  <a:pt x="4154137" y="3971517"/>
                </a:cubicBezTo>
                <a:cubicBezTo>
                  <a:pt x="4139069" y="3981495"/>
                  <a:pt x="4133844" y="4042203"/>
                  <a:pt x="4139625" y="4062614"/>
                </a:cubicBezTo>
                <a:cubicBezTo>
                  <a:pt x="4165622" y="4119195"/>
                  <a:pt x="4107101" y="4172348"/>
                  <a:pt x="4126180" y="4217749"/>
                </a:cubicBezTo>
                <a:cubicBezTo>
                  <a:pt x="4128014" y="4267056"/>
                  <a:pt x="4089563" y="4286360"/>
                  <a:pt x="4072389" y="4317623"/>
                </a:cubicBezTo>
                <a:cubicBezTo>
                  <a:pt x="4062182" y="4356545"/>
                  <a:pt x="4071264" y="4384138"/>
                  <a:pt x="4064937" y="4451279"/>
                </a:cubicBezTo>
                <a:cubicBezTo>
                  <a:pt x="4050628" y="4512697"/>
                  <a:pt x="4048851" y="4652154"/>
                  <a:pt x="4034424" y="4720470"/>
                </a:cubicBezTo>
                <a:cubicBezTo>
                  <a:pt x="3973937" y="4868361"/>
                  <a:pt x="4025760" y="4964348"/>
                  <a:pt x="4016334" y="5052878"/>
                </a:cubicBezTo>
                <a:cubicBezTo>
                  <a:pt x="3999794" y="5123327"/>
                  <a:pt x="4021855" y="5194887"/>
                  <a:pt x="3977865" y="5251650"/>
                </a:cubicBezTo>
                <a:cubicBezTo>
                  <a:pt x="3973961" y="5317292"/>
                  <a:pt x="3987477" y="5410025"/>
                  <a:pt x="3997669" y="5413392"/>
                </a:cubicBezTo>
                <a:cubicBezTo>
                  <a:pt x="3969262" y="5397845"/>
                  <a:pt x="3981248" y="5449403"/>
                  <a:pt x="3981869" y="5471875"/>
                </a:cubicBezTo>
                <a:cubicBezTo>
                  <a:pt x="3957580" y="5534944"/>
                  <a:pt x="3976666" y="5598829"/>
                  <a:pt x="3901990" y="5708604"/>
                </a:cubicBezTo>
                <a:cubicBezTo>
                  <a:pt x="3897618" y="5810136"/>
                  <a:pt x="3870199" y="5788842"/>
                  <a:pt x="3860571" y="5821275"/>
                </a:cubicBezTo>
                <a:cubicBezTo>
                  <a:pt x="3868171" y="5831278"/>
                  <a:pt x="3866949" y="5900968"/>
                  <a:pt x="3849074" y="5900679"/>
                </a:cubicBezTo>
                <a:cubicBezTo>
                  <a:pt x="3871964" y="5925143"/>
                  <a:pt x="3834226" y="5972433"/>
                  <a:pt x="3841809" y="5992005"/>
                </a:cubicBezTo>
                <a:cubicBezTo>
                  <a:pt x="3848533" y="6035132"/>
                  <a:pt x="3834497" y="6078819"/>
                  <a:pt x="3832901" y="6122412"/>
                </a:cubicBezTo>
                <a:cubicBezTo>
                  <a:pt x="3799640" y="6263751"/>
                  <a:pt x="3784898" y="6198720"/>
                  <a:pt x="3804166" y="6389843"/>
                </a:cubicBezTo>
                <a:cubicBezTo>
                  <a:pt x="3799226" y="6482285"/>
                  <a:pt x="3740829" y="6538361"/>
                  <a:pt x="3736537" y="6595214"/>
                </a:cubicBezTo>
                <a:cubicBezTo>
                  <a:pt x="3692112" y="6745846"/>
                  <a:pt x="3660956" y="6804405"/>
                  <a:pt x="3649707" y="6848925"/>
                </a:cubicBezTo>
                <a:lnTo>
                  <a:pt x="3649314" y="6857996"/>
                </a:lnTo>
                <a:lnTo>
                  <a:pt x="4585648" y="6857996"/>
                </a:lnTo>
                <a:lnTo>
                  <a:pt x="4585648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3F439-E8F0-7748-AF6F-B4DD2BFCC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859" y="1974358"/>
            <a:ext cx="5683624" cy="41070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idea of a running back not being as valuable as other offensive skilled positions seems to hold true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There wasn’t that big of a difference in average </a:t>
            </a:r>
            <a:r>
              <a:rPr lang="en-US" dirty="0" err="1"/>
              <a:t>wpa</a:t>
            </a:r>
            <a:r>
              <a:rPr lang="en-US" dirty="0"/>
              <a:t> from the different player types for running backs as there was in the other positions</a:t>
            </a:r>
          </a:p>
          <a:p>
            <a:r>
              <a:rPr lang="en-US" dirty="0"/>
              <a:t>Would like to create a filter to just look at players who play the most (snap count, etc.)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Could potentially capture different player types for just starters, which can lead to more in depth lineup optimization</a:t>
            </a:r>
          </a:p>
          <a:p>
            <a:r>
              <a:rPr lang="en-US" dirty="0"/>
              <a:t>Look at a different variable rather than just WPA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WPA only captures the win probability added from a carry, target, or pass attempt</a:t>
            </a:r>
          </a:p>
          <a:p>
            <a:pPr marL="560070" lvl="1" indent="-285750">
              <a:buFont typeface="Courier New" panose="02070309020205020404" pitchFamily="49" charset="0"/>
              <a:buChar char="o"/>
            </a:pPr>
            <a:r>
              <a:rPr lang="en-US" dirty="0"/>
              <a:t>Want a statistic that involves other aspects of the game (Ideally Win probability added from being on the field)</a:t>
            </a:r>
          </a:p>
        </p:txBody>
      </p:sp>
    </p:spTree>
    <p:extLst>
      <p:ext uri="{BB962C8B-B14F-4D97-AF65-F5344CB8AC3E}">
        <p14:creationId xmlns:p14="http://schemas.microsoft.com/office/powerpoint/2010/main" val="3059407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4BB8B-BC4A-534F-B8C4-E62329BB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C4352-AC75-0049-9429-B1DDA203B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63685"/>
            <a:ext cx="3875963" cy="4107020"/>
          </a:xfrm>
        </p:spPr>
        <p:txBody>
          <a:bodyPr>
            <a:normAutofit/>
          </a:bodyPr>
          <a:lstStyle/>
          <a:p>
            <a:r>
              <a:rPr lang="en-US" sz="2800" dirty="0"/>
              <a:t>Email: </a:t>
            </a:r>
            <a:r>
              <a:rPr lang="en-US" sz="2800" dirty="0" err="1"/>
              <a:t>apesante@nd.edu</a:t>
            </a:r>
            <a:endParaRPr lang="en-US" sz="2800" dirty="0"/>
          </a:p>
          <a:p>
            <a:pPr marL="0" indent="0">
              <a:buNone/>
            </a:pPr>
            <a:br>
              <a:rPr lang="en-US" dirty="0">
                <a:hlinkClick r:id="rId2"/>
              </a:rPr>
            </a:br>
            <a:endParaRPr lang="en-US" dirty="0"/>
          </a:p>
        </p:txBody>
      </p:sp>
      <p:pic>
        <p:nvPicPr>
          <p:cNvPr id="5" name="Picture 4" descr="Colourful envelopes">
            <a:extLst>
              <a:ext uri="{FF2B5EF4-FFF2-40B4-BE49-F238E27FC236}">
                <a16:creationId xmlns:a16="http://schemas.microsoft.com/office/drawing/2014/main" id="{285B5890-4CC2-4E33-981D-97B701075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12" r="15445"/>
          <a:stretch/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914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81CE2CF7-D5AA-4464-AC91-9ED1EA5D6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48F87-C73E-0549-BCAF-E95D4DB34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859" y="609601"/>
            <a:ext cx="5683623" cy="12160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About ME: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pic>
        <p:nvPicPr>
          <p:cNvPr id="5" name="Picture 4" descr="A person holding a sign&#10;&#10;Description automatically generated with medium confidence">
            <a:extLst>
              <a:ext uri="{FF2B5EF4-FFF2-40B4-BE49-F238E27FC236}">
                <a16:creationId xmlns:a16="http://schemas.microsoft.com/office/drawing/2014/main" id="{9D598F5B-E8A6-A441-B452-D592B18F6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04" r="25503" b="-1"/>
          <a:stretch/>
        </p:blipFill>
        <p:spPr>
          <a:xfrm>
            <a:off x="20" y="2"/>
            <a:ext cx="4585628" cy="6857998"/>
          </a:xfrm>
          <a:custGeom>
            <a:avLst/>
            <a:gdLst/>
            <a:ahLst/>
            <a:cxnLst/>
            <a:rect l="l" t="t" r="r" b="b"/>
            <a:pathLst>
              <a:path w="4585648" h="6857998">
                <a:moveTo>
                  <a:pt x="0" y="0"/>
                </a:moveTo>
                <a:lnTo>
                  <a:pt x="3944047" y="0"/>
                </a:lnTo>
                <a:lnTo>
                  <a:pt x="3944688" y="10340"/>
                </a:lnTo>
                <a:cubicBezTo>
                  <a:pt x="3965528" y="36732"/>
                  <a:pt x="3945672" y="53579"/>
                  <a:pt x="3950304" y="81398"/>
                </a:cubicBezTo>
                <a:cubicBezTo>
                  <a:pt x="3979668" y="102733"/>
                  <a:pt x="3935739" y="103225"/>
                  <a:pt x="3930579" y="118301"/>
                </a:cubicBezTo>
                <a:lnTo>
                  <a:pt x="3930846" y="122373"/>
                </a:lnTo>
                <a:lnTo>
                  <a:pt x="3937038" y="132397"/>
                </a:lnTo>
                <a:lnTo>
                  <a:pt x="3940265" y="135982"/>
                </a:lnTo>
                <a:cubicBezTo>
                  <a:pt x="3942154" y="138523"/>
                  <a:pt x="3942977" y="140298"/>
                  <a:pt x="3943073" y="141620"/>
                </a:cubicBezTo>
                <a:cubicBezTo>
                  <a:pt x="3942998" y="141685"/>
                  <a:pt x="3942926" y="141751"/>
                  <a:pt x="3942854" y="141816"/>
                </a:cubicBezTo>
                <a:lnTo>
                  <a:pt x="3946045" y="146983"/>
                </a:lnTo>
                <a:cubicBezTo>
                  <a:pt x="3952085" y="155570"/>
                  <a:pt x="3958585" y="163800"/>
                  <a:pt x="3965281" y="171535"/>
                </a:cubicBezTo>
                <a:cubicBezTo>
                  <a:pt x="3952744" y="181711"/>
                  <a:pt x="3987015" y="208379"/>
                  <a:pt x="3955100" y="211093"/>
                </a:cubicBezTo>
                <a:cubicBezTo>
                  <a:pt x="3963231" y="221704"/>
                  <a:pt x="3979172" y="225918"/>
                  <a:pt x="3957453" y="226143"/>
                </a:cubicBezTo>
                <a:cubicBezTo>
                  <a:pt x="3959561" y="229747"/>
                  <a:pt x="3959011" y="232340"/>
                  <a:pt x="3957179" y="234484"/>
                </a:cubicBezTo>
                <a:lnTo>
                  <a:pt x="3956175" y="235199"/>
                </a:lnTo>
                <a:lnTo>
                  <a:pt x="3974755" y="258709"/>
                </a:lnTo>
                <a:cubicBezTo>
                  <a:pt x="3974810" y="259903"/>
                  <a:pt x="3974864" y="261097"/>
                  <a:pt x="3974919" y="262291"/>
                </a:cubicBezTo>
                <a:lnTo>
                  <a:pt x="3989981" y="277023"/>
                </a:lnTo>
                <a:lnTo>
                  <a:pt x="3996191" y="284947"/>
                </a:lnTo>
                <a:lnTo>
                  <a:pt x="4001190" y="286536"/>
                </a:lnTo>
                <a:cubicBezTo>
                  <a:pt x="4004786" y="288616"/>
                  <a:pt x="4007623" y="292056"/>
                  <a:pt x="4008705" y="298565"/>
                </a:cubicBezTo>
                <a:cubicBezTo>
                  <a:pt x="4008585" y="299108"/>
                  <a:pt x="4008465" y="299650"/>
                  <a:pt x="4008344" y="300194"/>
                </a:cubicBezTo>
                <a:lnTo>
                  <a:pt x="4019098" y="309203"/>
                </a:lnTo>
                <a:cubicBezTo>
                  <a:pt x="4023353" y="311943"/>
                  <a:pt x="4028131" y="314172"/>
                  <a:pt x="4033618" y="315650"/>
                </a:cubicBezTo>
                <a:cubicBezTo>
                  <a:pt x="4027964" y="354775"/>
                  <a:pt x="4065415" y="383133"/>
                  <a:pt x="4080284" y="421400"/>
                </a:cubicBezTo>
                <a:cubicBezTo>
                  <a:pt x="4052614" y="444764"/>
                  <a:pt x="4129047" y="500739"/>
                  <a:pt x="4168461" y="503092"/>
                </a:cubicBezTo>
                <a:cubicBezTo>
                  <a:pt x="4128023" y="511488"/>
                  <a:pt x="4257167" y="577423"/>
                  <a:pt x="4192557" y="560735"/>
                </a:cubicBezTo>
                <a:cubicBezTo>
                  <a:pt x="4202585" y="572893"/>
                  <a:pt x="4193454" y="589341"/>
                  <a:pt x="4176910" y="584674"/>
                </a:cubicBezTo>
                <a:cubicBezTo>
                  <a:pt x="4224177" y="618252"/>
                  <a:pt x="4225772" y="681450"/>
                  <a:pt x="4260533" y="723119"/>
                </a:cubicBezTo>
                <a:cubicBezTo>
                  <a:pt x="4242328" y="753272"/>
                  <a:pt x="4263820" y="734604"/>
                  <a:pt x="4270711" y="760720"/>
                </a:cubicBezTo>
                <a:cubicBezTo>
                  <a:pt x="4295191" y="748303"/>
                  <a:pt x="4270314" y="794183"/>
                  <a:pt x="4302509" y="789247"/>
                </a:cubicBezTo>
                <a:cubicBezTo>
                  <a:pt x="4302741" y="794159"/>
                  <a:pt x="4301954" y="799070"/>
                  <a:pt x="4300921" y="804034"/>
                </a:cubicBezTo>
                <a:cubicBezTo>
                  <a:pt x="4300749" y="804900"/>
                  <a:pt x="4300572" y="805767"/>
                  <a:pt x="4300400" y="806635"/>
                </a:cubicBezTo>
                <a:lnTo>
                  <a:pt x="4303753" y="815950"/>
                </a:lnTo>
                <a:lnTo>
                  <a:pt x="4297888" y="819940"/>
                </a:lnTo>
                <a:cubicBezTo>
                  <a:pt x="4297944" y="824938"/>
                  <a:pt x="4297999" y="829937"/>
                  <a:pt x="4298055" y="834935"/>
                </a:cubicBezTo>
                <a:cubicBezTo>
                  <a:pt x="4299172" y="840340"/>
                  <a:pt x="4301603" y="845911"/>
                  <a:pt x="4306135" y="851700"/>
                </a:cubicBezTo>
                <a:cubicBezTo>
                  <a:pt x="4332817" y="868320"/>
                  <a:pt x="4317557" y="909641"/>
                  <a:pt x="4352091" y="929754"/>
                </a:cubicBezTo>
                <a:cubicBezTo>
                  <a:pt x="4362479" y="937980"/>
                  <a:pt x="4380484" y="968513"/>
                  <a:pt x="4375270" y="977376"/>
                </a:cubicBezTo>
                <a:cubicBezTo>
                  <a:pt x="4377250" y="984377"/>
                  <a:pt x="4384849" y="990651"/>
                  <a:pt x="4377297" y="996912"/>
                </a:cubicBezTo>
                <a:cubicBezTo>
                  <a:pt x="4369005" y="1005760"/>
                  <a:pt x="4399874" y="1021625"/>
                  <a:pt x="4384684" y="1023223"/>
                </a:cubicBezTo>
                <a:cubicBezTo>
                  <a:pt x="4406172" y="1034643"/>
                  <a:pt x="4390237" y="1055523"/>
                  <a:pt x="4392472" y="1070780"/>
                </a:cubicBezTo>
                <a:cubicBezTo>
                  <a:pt x="4411832" y="1078905"/>
                  <a:pt x="4397439" y="1102903"/>
                  <a:pt x="4412067" y="1132722"/>
                </a:cubicBezTo>
                <a:cubicBezTo>
                  <a:pt x="4434025" y="1141419"/>
                  <a:pt x="4421728" y="1152870"/>
                  <a:pt x="4455281" y="1171648"/>
                </a:cubicBezTo>
                <a:cubicBezTo>
                  <a:pt x="4453907" y="1173110"/>
                  <a:pt x="4452815" y="1174775"/>
                  <a:pt x="4452047" y="1176593"/>
                </a:cubicBezTo>
                <a:cubicBezTo>
                  <a:pt x="4447572" y="1187166"/>
                  <a:pt x="4454607" y="1200545"/>
                  <a:pt x="4467755" y="1206479"/>
                </a:cubicBezTo>
                <a:lnTo>
                  <a:pt x="4498518" y="1230184"/>
                </a:lnTo>
                <a:lnTo>
                  <a:pt x="4503988" y="1239714"/>
                </a:lnTo>
                <a:cubicBezTo>
                  <a:pt x="4506730" y="1246063"/>
                  <a:pt x="4507415" y="1251722"/>
                  <a:pt x="4506821" y="1256926"/>
                </a:cubicBezTo>
                <a:lnTo>
                  <a:pt x="4502210" y="1270678"/>
                </a:lnTo>
                <a:lnTo>
                  <a:pt x="4494994" y="1272955"/>
                </a:lnTo>
                <a:lnTo>
                  <a:pt x="4495424" y="1282254"/>
                </a:lnTo>
                <a:lnTo>
                  <a:pt x="4494064" y="1284511"/>
                </a:lnTo>
                <a:cubicBezTo>
                  <a:pt x="4491436" y="1288808"/>
                  <a:pt x="4489075" y="1293117"/>
                  <a:pt x="4487745" y="1297660"/>
                </a:cubicBezTo>
                <a:cubicBezTo>
                  <a:pt x="4521914" y="1300656"/>
                  <a:pt x="4482088" y="1336801"/>
                  <a:pt x="4510831" y="1331158"/>
                </a:cubicBezTo>
                <a:cubicBezTo>
                  <a:pt x="4509485" y="1356644"/>
                  <a:pt x="4537196" y="1344587"/>
                  <a:pt x="4509149" y="1367911"/>
                </a:cubicBezTo>
                <a:cubicBezTo>
                  <a:pt x="4525575" y="1402569"/>
                  <a:pt x="4519252" y="1443943"/>
                  <a:pt x="4530734" y="1480066"/>
                </a:cubicBezTo>
                <a:lnTo>
                  <a:pt x="4531332" y="1481140"/>
                </a:lnTo>
                <a:lnTo>
                  <a:pt x="4523757" y="1500827"/>
                </a:lnTo>
                <a:lnTo>
                  <a:pt x="4517749" y="1528834"/>
                </a:lnTo>
                <a:lnTo>
                  <a:pt x="4510978" y="1526104"/>
                </a:lnTo>
                <a:cubicBezTo>
                  <a:pt x="4505305" y="1525236"/>
                  <a:pt x="4507721" y="1530251"/>
                  <a:pt x="4513177" y="1537822"/>
                </a:cubicBezTo>
                <a:lnTo>
                  <a:pt x="4515243" y="1540521"/>
                </a:lnTo>
                <a:lnTo>
                  <a:pt x="4514146" y="1545627"/>
                </a:lnTo>
                <a:cubicBezTo>
                  <a:pt x="4512031" y="1559801"/>
                  <a:pt x="4511188" y="1572109"/>
                  <a:pt x="4512185" y="1579228"/>
                </a:cubicBezTo>
                <a:cubicBezTo>
                  <a:pt x="4545845" y="1639398"/>
                  <a:pt x="4550705" y="1726741"/>
                  <a:pt x="4554335" y="1818364"/>
                </a:cubicBezTo>
                <a:cubicBezTo>
                  <a:pt x="4560401" y="1899079"/>
                  <a:pt x="4548295" y="2018831"/>
                  <a:pt x="4548582" y="2063518"/>
                </a:cubicBezTo>
                <a:lnTo>
                  <a:pt x="4556056" y="2086487"/>
                </a:lnTo>
                <a:lnTo>
                  <a:pt x="4554275" y="2089340"/>
                </a:lnTo>
                <a:cubicBezTo>
                  <a:pt x="4550593" y="2102174"/>
                  <a:pt x="4551716" y="2110234"/>
                  <a:pt x="4554956" y="2116163"/>
                </a:cubicBezTo>
                <a:lnTo>
                  <a:pt x="4560492" y="2121961"/>
                </a:lnTo>
                <a:lnTo>
                  <a:pt x="4571444" y="2176482"/>
                </a:lnTo>
                <a:lnTo>
                  <a:pt x="4575448" y="2237907"/>
                </a:lnTo>
                <a:lnTo>
                  <a:pt x="4573513" y="2238688"/>
                </a:lnTo>
                <a:cubicBezTo>
                  <a:pt x="4569330" y="2241686"/>
                  <a:pt x="4566526" y="2246244"/>
                  <a:pt x="4566533" y="2254203"/>
                </a:cubicBezTo>
                <a:cubicBezTo>
                  <a:pt x="4536852" y="2242405"/>
                  <a:pt x="4555170" y="2259280"/>
                  <a:pt x="4557814" y="2283790"/>
                </a:cubicBezTo>
                <a:cubicBezTo>
                  <a:pt x="4512304" y="2270934"/>
                  <a:pt x="4537738" y="2340304"/>
                  <a:pt x="4512647" y="2352361"/>
                </a:cubicBezTo>
                <a:cubicBezTo>
                  <a:pt x="4515616" y="2370657"/>
                  <a:pt x="4517925" y="2389769"/>
                  <a:pt x="4519328" y="2409295"/>
                </a:cubicBezTo>
                <a:lnTo>
                  <a:pt x="4519571" y="2420793"/>
                </a:lnTo>
                <a:lnTo>
                  <a:pt x="4519120" y="2421041"/>
                </a:lnTo>
                <a:cubicBezTo>
                  <a:pt x="4518201" y="2423576"/>
                  <a:pt x="4517918" y="2427373"/>
                  <a:pt x="4518471" y="2433205"/>
                </a:cubicBezTo>
                <a:lnTo>
                  <a:pt x="4461595" y="2530080"/>
                </a:lnTo>
                <a:cubicBezTo>
                  <a:pt x="4445853" y="2584934"/>
                  <a:pt x="4405533" y="2605402"/>
                  <a:pt x="4412936" y="2666699"/>
                </a:cubicBezTo>
                <a:cubicBezTo>
                  <a:pt x="4398065" y="2717991"/>
                  <a:pt x="4372927" y="2756371"/>
                  <a:pt x="4370093" y="2804588"/>
                </a:cubicBezTo>
                <a:cubicBezTo>
                  <a:pt x="4347398" y="2879436"/>
                  <a:pt x="4272392" y="2939011"/>
                  <a:pt x="4262477" y="3058637"/>
                </a:cubicBezTo>
                <a:cubicBezTo>
                  <a:pt x="4283714" y="3099999"/>
                  <a:pt x="4256160" y="3144249"/>
                  <a:pt x="4253454" y="3179447"/>
                </a:cubicBezTo>
                <a:cubicBezTo>
                  <a:pt x="4259242" y="3200557"/>
                  <a:pt x="4257117" y="3211737"/>
                  <a:pt x="4239228" y="3217364"/>
                </a:cubicBezTo>
                <a:cubicBezTo>
                  <a:pt x="4268875" y="3316502"/>
                  <a:pt x="4225924" y="3257304"/>
                  <a:pt x="4222932" y="3330364"/>
                </a:cubicBezTo>
                <a:cubicBezTo>
                  <a:pt x="4224428" y="3395928"/>
                  <a:pt x="4215196" y="3463236"/>
                  <a:pt x="4248669" y="3547193"/>
                </a:cubicBezTo>
                <a:cubicBezTo>
                  <a:pt x="4260183" y="3566053"/>
                  <a:pt x="4256781" y="3592027"/>
                  <a:pt x="4241070" y="3605210"/>
                </a:cubicBezTo>
                <a:cubicBezTo>
                  <a:pt x="4238364" y="3607478"/>
                  <a:pt x="4235392" y="3609274"/>
                  <a:pt x="4232239" y="3610540"/>
                </a:cubicBezTo>
                <a:cubicBezTo>
                  <a:pt x="4258208" y="3664330"/>
                  <a:pt x="4231517" y="3673159"/>
                  <a:pt x="4251881" y="3702764"/>
                </a:cubicBezTo>
                <a:cubicBezTo>
                  <a:pt x="4242939" y="3759891"/>
                  <a:pt x="4201773" y="3786712"/>
                  <a:pt x="4219293" y="3813528"/>
                </a:cubicBezTo>
                <a:cubicBezTo>
                  <a:pt x="4207910" y="3838914"/>
                  <a:pt x="4167663" y="3859754"/>
                  <a:pt x="4184863" y="3893255"/>
                </a:cubicBezTo>
                <a:cubicBezTo>
                  <a:pt x="4163644" y="3884625"/>
                  <a:pt x="4188862" y="3931915"/>
                  <a:pt x="4169808" y="3939619"/>
                </a:cubicBezTo>
                <a:cubicBezTo>
                  <a:pt x="4154129" y="3943837"/>
                  <a:pt x="4158129" y="3959170"/>
                  <a:pt x="4154137" y="3971517"/>
                </a:cubicBezTo>
                <a:cubicBezTo>
                  <a:pt x="4139069" y="3981495"/>
                  <a:pt x="4133844" y="4042203"/>
                  <a:pt x="4139625" y="4062614"/>
                </a:cubicBezTo>
                <a:cubicBezTo>
                  <a:pt x="4165622" y="4119195"/>
                  <a:pt x="4107101" y="4172348"/>
                  <a:pt x="4126180" y="4217749"/>
                </a:cubicBezTo>
                <a:cubicBezTo>
                  <a:pt x="4128014" y="4267056"/>
                  <a:pt x="4089563" y="4286360"/>
                  <a:pt x="4072389" y="4317623"/>
                </a:cubicBezTo>
                <a:cubicBezTo>
                  <a:pt x="4062182" y="4356545"/>
                  <a:pt x="4071264" y="4384138"/>
                  <a:pt x="4064937" y="4451279"/>
                </a:cubicBezTo>
                <a:cubicBezTo>
                  <a:pt x="4050628" y="4512697"/>
                  <a:pt x="4048851" y="4652154"/>
                  <a:pt x="4034424" y="4720470"/>
                </a:cubicBezTo>
                <a:cubicBezTo>
                  <a:pt x="3973937" y="4868361"/>
                  <a:pt x="4025760" y="4964348"/>
                  <a:pt x="4016334" y="5052878"/>
                </a:cubicBezTo>
                <a:cubicBezTo>
                  <a:pt x="3999794" y="5123327"/>
                  <a:pt x="4021855" y="5194887"/>
                  <a:pt x="3977865" y="5251650"/>
                </a:cubicBezTo>
                <a:cubicBezTo>
                  <a:pt x="3973961" y="5317292"/>
                  <a:pt x="3987477" y="5410025"/>
                  <a:pt x="3997669" y="5413392"/>
                </a:cubicBezTo>
                <a:cubicBezTo>
                  <a:pt x="3969262" y="5397845"/>
                  <a:pt x="3981248" y="5449403"/>
                  <a:pt x="3981869" y="5471875"/>
                </a:cubicBezTo>
                <a:cubicBezTo>
                  <a:pt x="3957580" y="5534944"/>
                  <a:pt x="3976666" y="5598829"/>
                  <a:pt x="3901990" y="5708604"/>
                </a:cubicBezTo>
                <a:cubicBezTo>
                  <a:pt x="3897618" y="5810136"/>
                  <a:pt x="3870199" y="5788842"/>
                  <a:pt x="3860571" y="5821275"/>
                </a:cubicBezTo>
                <a:cubicBezTo>
                  <a:pt x="3868171" y="5831278"/>
                  <a:pt x="3866949" y="5900968"/>
                  <a:pt x="3849074" y="5900679"/>
                </a:cubicBezTo>
                <a:cubicBezTo>
                  <a:pt x="3871964" y="5925143"/>
                  <a:pt x="3834226" y="5972433"/>
                  <a:pt x="3841809" y="5992005"/>
                </a:cubicBezTo>
                <a:cubicBezTo>
                  <a:pt x="3848533" y="6035132"/>
                  <a:pt x="3834497" y="6078819"/>
                  <a:pt x="3832901" y="6122412"/>
                </a:cubicBezTo>
                <a:cubicBezTo>
                  <a:pt x="3799640" y="6263751"/>
                  <a:pt x="3784898" y="6198720"/>
                  <a:pt x="3804166" y="6389843"/>
                </a:cubicBezTo>
                <a:cubicBezTo>
                  <a:pt x="3799226" y="6482285"/>
                  <a:pt x="3740829" y="6538361"/>
                  <a:pt x="3736537" y="6595214"/>
                </a:cubicBezTo>
                <a:cubicBezTo>
                  <a:pt x="3692112" y="6745846"/>
                  <a:pt x="3660956" y="6804405"/>
                  <a:pt x="3649707" y="6848925"/>
                </a:cubicBezTo>
                <a:lnTo>
                  <a:pt x="3649314" y="6857996"/>
                </a:lnTo>
                <a:lnTo>
                  <a:pt x="4585648" y="6857996"/>
                </a:lnTo>
                <a:lnTo>
                  <a:pt x="4585648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0BBA0-5032-264A-84BB-0E912567A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859" y="2147356"/>
            <a:ext cx="5683624" cy="4107021"/>
          </a:xfrm>
        </p:spPr>
        <p:txBody>
          <a:bodyPr>
            <a:normAutofit/>
          </a:bodyPr>
          <a:lstStyle/>
          <a:p>
            <a:r>
              <a:rPr lang="en-US" dirty="0"/>
              <a:t>Currently getting a M.S in Data Science at the University of Notre Dame</a:t>
            </a:r>
          </a:p>
          <a:p>
            <a:r>
              <a:rPr lang="en-US" dirty="0"/>
              <a:t>Graduated from Syracuse University last spring with a B.S in Sport Analytics and a B.A in Economics with a minor in Information and Management.</a:t>
            </a:r>
          </a:p>
          <a:p>
            <a:r>
              <a:rPr lang="en-US" dirty="0"/>
              <a:t>This past fall worked as a Football Video Scout at Sports info Solutions</a:t>
            </a:r>
          </a:p>
          <a:p>
            <a:r>
              <a:rPr lang="en-US" dirty="0"/>
              <a:t>Played football from 3</a:t>
            </a:r>
            <a:r>
              <a:rPr lang="en-US" baseline="30000" dirty="0"/>
              <a:t>rd</a:t>
            </a:r>
            <a:r>
              <a:rPr lang="en-US" dirty="0"/>
              <a:t> grade up until my senior year of high school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21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39D3F-4151-F941-AF58-ABEF935DA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 dirty="0"/>
              <a:t>My THESIS: Overview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08531EA6-8CC7-4AC2-B7B5-B4B926C731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689801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7125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CE2CF7-D5AA-4464-AC91-9ED1EA5D6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20BA0-A48C-354F-8389-48D237CE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859" y="609601"/>
            <a:ext cx="5683623" cy="1216024"/>
          </a:xfrm>
        </p:spPr>
        <p:txBody>
          <a:bodyPr>
            <a:normAutofit/>
          </a:bodyPr>
          <a:lstStyle/>
          <a:p>
            <a:r>
              <a:rPr lang="en-US" b="1" dirty="0"/>
              <a:t>The Data</a:t>
            </a:r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FE133B16-6150-40D1-8105-A246FEE4F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56" r="22711" b="-2"/>
          <a:stretch/>
        </p:blipFill>
        <p:spPr>
          <a:xfrm>
            <a:off x="20" y="2"/>
            <a:ext cx="4585628" cy="6857998"/>
          </a:xfrm>
          <a:custGeom>
            <a:avLst/>
            <a:gdLst/>
            <a:ahLst/>
            <a:cxnLst/>
            <a:rect l="l" t="t" r="r" b="b"/>
            <a:pathLst>
              <a:path w="4585648" h="6857998">
                <a:moveTo>
                  <a:pt x="0" y="0"/>
                </a:moveTo>
                <a:lnTo>
                  <a:pt x="3944047" y="0"/>
                </a:lnTo>
                <a:lnTo>
                  <a:pt x="3944688" y="10340"/>
                </a:lnTo>
                <a:cubicBezTo>
                  <a:pt x="3965528" y="36732"/>
                  <a:pt x="3945672" y="53579"/>
                  <a:pt x="3950304" y="81398"/>
                </a:cubicBezTo>
                <a:cubicBezTo>
                  <a:pt x="3979668" y="102733"/>
                  <a:pt x="3935739" y="103225"/>
                  <a:pt x="3930579" y="118301"/>
                </a:cubicBezTo>
                <a:lnTo>
                  <a:pt x="3930846" y="122373"/>
                </a:lnTo>
                <a:lnTo>
                  <a:pt x="3937038" y="132397"/>
                </a:lnTo>
                <a:lnTo>
                  <a:pt x="3940265" y="135982"/>
                </a:lnTo>
                <a:cubicBezTo>
                  <a:pt x="3942154" y="138523"/>
                  <a:pt x="3942977" y="140298"/>
                  <a:pt x="3943073" y="141620"/>
                </a:cubicBezTo>
                <a:cubicBezTo>
                  <a:pt x="3942998" y="141685"/>
                  <a:pt x="3942926" y="141751"/>
                  <a:pt x="3942854" y="141816"/>
                </a:cubicBezTo>
                <a:lnTo>
                  <a:pt x="3946045" y="146983"/>
                </a:lnTo>
                <a:cubicBezTo>
                  <a:pt x="3952085" y="155570"/>
                  <a:pt x="3958585" y="163800"/>
                  <a:pt x="3965281" y="171535"/>
                </a:cubicBezTo>
                <a:cubicBezTo>
                  <a:pt x="3952744" y="181711"/>
                  <a:pt x="3987015" y="208379"/>
                  <a:pt x="3955100" y="211093"/>
                </a:cubicBezTo>
                <a:cubicBezTo>
                  <a:pt x="3963231" y="221704"/>
                  <a:pt x="3979172" y="225918"/>
                  <a:pt x="3957453" y="226143"/>
                </a:cubicBezTo>
                <a:cubicBezTo>
                  <a:pt x="3959561" y="229747"/>
                  <a:pt x="3959011" y="232340"/>
                  <a:pt x="3957179" y="234484"/>
                </a:cubicBezTo>
                <a:lnTo>
                  <a:pt x="3956175" y="235199"/>
                </a:lnTo>
                <a:lnTo>
                  <a:pt x="3974755" y="258709"/>
                </a:lnTo>
                <a:cubicBezTo>
                  <a:pt x="3974810" y="259903"/>
                  <a:pt x="3974864" y="261097"/>
                  <a:pt x="3974919" y="262291"/>
                </a:cubicBezTo>
                <a:lnTo>
                  <a:pt x="3989981" y="277023"/>
                </a:lnTo>
                <a:lnTo>
                  <a:pt x="3996191" y="284947"/>
                </a:lnTo>
                <a:lnTo>
                  <a:pt x="4001190" y="286536"/>
                </a:lnTo>
                <a:cubicBezTo>
                  <a:pt x="4004786" y="288616"/>
                  <a:pt x="4007623" y="292056"/>
                  <a:pt x="4008705" y="298565"/>
                </a:cubicBezTo>
                <a:cubicBezTo>
                  <a:pt x="4008585" y="299108"/>
                  <a:pt x="4008465" y="299650"/>
                  <a:pt x="4008344" y="300194"/>
                </a:cubicBezTo>
                <a:lnTo>
                  <a:pt x="4019098" y="309203"/>
                </a:lnTo>
                <a:cubicBezTo>
                  <a:pt x="4023353" y="311943"/>
                  <a:pt x="4028131" y="314172"/>
                  <a:pt x="4033618" y="315650"/>
                </a:cubicBezTo>
                <a:cubicBezTo>
                  <a:pt x="4027964" y="354775"/>
                  <a:pt x="4065415" y="383133"/>
                  <a:pt x="4080284" y="421400"/>
                </a:cubicBezTo>
                <a:cubicBezTo>
                  <a:pt x="4052614" y="444764"/>
                  <a:pt x="4129047" y="500739"/>
                  <a:pt x="4168461" y="503092"/>
                </a:cubicBezTo>
                <a:cubicBezTo>
                  <a:pt x="4128023" y="511488"/>
                  <a:pt x="4257167" y="577423"/>
                  <a:pt x="4192557" y="560735"/>
                </a:cubicBezTo>
                <a:cubicBezTo>
                  <a:pt x="4202585" y="572893"/>
                  <a:pt x="4193454" y="589341"/>
                  <a:pt x="4176910" y="584674"/>
                </a:cubicBezTo>
                <a:cubicBezTo>
                  <a:pt x="4224177" y="618252"/>
                  <a:pt x="4225772" y="681450"/>
                  <a:pt x="4260533" y="723119"/>
                </a:cubicBezTo>
                <a:cubicBezTo>
                  <a:pt x="4242328" y="753272"/>
                  <a:pt x="4263820" y="734604"/>
                  <a:pt x="4270711" y="760720"/>
                </a:cubicBezTo>
                <a:cubicBezTo>
                  <a:pt x="4295191" y="748303"/>
                  <a:pt x="4270314" y="794183"/>
                  <a:pt x="4302509" y="789247"/>
                </a:cubicBezTo>
                <a:cubicBezTo>
                  <a:pt x="4302741" y="794159"/>
                  <a:pt x="4301954" y="799070"/>
                  <a:pt x="4300921" y="804034"/>
                </a:cubicBezTo>
                <a:cubicBezTo>
                  <a:pt x="4300749" y="804900"/>
                  <a:pt x="4300572" y="805767"/>
                  <a:pt x="4300400" y="806635"/>
                </a:cubicBezTo>
                <a:lnTo>
                  <a:pt x="4303753" y="815950"/>
                </a:lnTo>
                <a:lnTo>
                  <a:pt x="4297888" y="819940"/>
                </a:lnTo>
                <a:cubicBezTo>
                  <a:pt x="4297944" y="824938"/>
                  <a:pt x="4297999" y="829937"/>
                  <a:pt x="4298055" y="834935"/>
                </a:cubicBezTo>
                <a:cubicBezTo>
                  <a:pt x="4299172" y="840340"/>
                  <a:pt x="4301603" y="845911"/>
                  <a:pt x="4306135" y="851700"/>
                </a:cubicBezTo>
                <a:cubicBezTo>
                  <a:pt x="4332817" y="868320"/>
                  <a:pt x="4317557" y="909641"/>
                  <a:pt x="4352091" y="929754"/>
                </a:cubicBezTo>
                <a:cubicBezTo>
                  <a:pt x="4362479" y="937980"/>
                  <a:pt x="4380484" y="968513"/>
                  <a:pt x="4375270" y="977376"/>
                </a:cubicBezTo>
                <a:cubicBezTo>
                  <a:pt x="4377250" y="984377"/>
                  <a:pt x="4384849" y="990651"/>
                  <a:pt x="4377297" y="996912"/>
                </a:cubicBezTo>
                <a:cubicBezTo>
                  <a:pt x="4369005" y="1005760"/>
                  <a:pt x="4399874" y="1021625"/>
                  <a:pt x="4384684" y="1023223"/>
                </a:cubicBezTo>
                <a:cubicBezTo>
                  <a:pt x="4406172" y="1034643"/>
                  <a:pt x="4390237" y="1055523"/>
                  <a:pt x="4392472" y="1070780"/>
                </a:cubicBezTo>
                <a:cubicBezTo>
                  <a:pt x="4411832" y="1078905"/>
                  <a:pt x="4397439" y="1102903"/>
                  <a:pt x="4412067" y="1132722"/>
                </a:cubicBezTo>
                <a:cubicBezTo>
                  <a:pt x="4434025" y="1141419"/>
                  <a:pt x="4421728" y="1152870"/>
                  <a:pt x="4455281" y="1171648"/>
                </a:cubicBezTo>
                <a:cubicBezTo>
                  <a:pt x="4453907" y="1173110"/>
                  <a:pt x="4452815" y="1174775"/>
                  <a:pt x="4452047" y="1176593"/>
                </a:cubicBezTo>
                <a:cubicBezTo>
                  <a:pt x="4447572" y="1187166"/>
                  <a:pt x="4454607" y="1200545"/>
                  <a:pt x="4467755" y="1206479"/>
                </a:cubicBezTo>
                <a:lnTo>
                  <a:pt x="4498518" y="1230184"/>
                </a:lnTo>
                <a:lnTo>
                  <a:pt x="4503988" y="1239714"/>
                </a:lnTo>
                <a:cubicBezTo>
                  <a:pt x="4506730" y="1246063"/>
                  <a:pt x="4507415" y="1251722"/>
                  <a:pt x="4506821" y="1256926"/>
                </a:cubicBezTo>
                <a:lnTo>
                  <a:pt x="4502210" y="1270678"/>
                </a:lnTo>
                <a:lnTo>
                  <a:pt x="4494994" y="1272955"/>
                </a:lnTo>
                <a:lnTo>
                  <a:pt x="4495424" y="1282254"/>
                </a:lnTo>
                <a:lnTo>
                  <a:pt x="4494064" y="1284511"/>
                </a:lnTo>
                <a:cubicBezTo>
                  <a:pt x="4491436" y="1288808"/>
                  <a:pt x="4489075" y="1293117"/>
                  <a:pt x="4487745" y="1297660"/>
                </a:cubicBezTo>
                <a:cubicBezTo>
                  <a:pt x="4521914" y="1300656"/>
                  <a:pt x="4482088" y="1336801"/>
                  <a:pt x="4510831" y="1331158"/>
                </a:cubicBezTo>
                <a:cubicBezTo>
                  <a:pt x="4509485" y="1356644"/>
                  <a:pt x="4537196" y="1344587"/>
                  <a:pt x="4509149" y="1367911"/>
                </a:cubicBezTo>
                <a:cubicBezTo>
                  <a:pt x="4525575" y="1402569"/>
                  <a:pt x="4519252" y="1443943"/>
                  <a:pt x="4530734" y="1480066"/>
                </a:cubicBezTo>
                <a:lnTo>
                  <a:pt x="4531332" y="1481140"/>
                </a:lnTo>
                <a:lnTo>
                  <a:pt x="4523757" y="1500827"/>
                </a:lnTo>
                <a:lnTo>
                  <a:pt x="4517749" y="1528834"/>
                </a:lnTo>
                <a:lnTo>
                  <a:pt x="4510978" y="1526104"/>
                </a:lnTo>
                <a:cubicBezTo>
                  <a:pt x="4505305" y="1525236"/>
                  <a:pt x="4507721" y="1530251"/>
                  <a:pt x="4513177" y="1537822"/>
                </a:cubicBezTo>
                <a:lnTo>
                  <a:pt x="4515243" y="1540521"/>
                </a:lnTo>
                <a:lnTo>
                  <a:pt x="4514146" y="1545627"/>
                </a:lnTo>
                <a:cubicBezTo>
                  <a:pt x="4512031" y="1559801"/>
                  <a:pt x="4511188" y="1572109"/>
                  <a:pt x="4512185" y="1579228"/>
                </a:cubicBezTo>
                <a:cubicBezTo>
                  <a:pt x="4545845" y="1639398"/>
                  <a:pt x="4550705" y="1726741"/>
                  <a:pt x="4554335" y="1818364"/>
                </a:cubicBezTo>
                <a:cubicBezTo>
                  <a:pt x="4560401" y="1899079"/>
                  <a:pt x="4548295" y="2018831"/>
                  <a:pt x="4548582" y="2063518"/>
                </a:cubicBezTo>
                <a:lnTo>
                  <a:pt x="4556056" y="2086487"/>
                </a:lnTo>
                <a:lnTo>
                  <a:pt x="4554275" y="2089340"/>
                </a:lnTo>
                <a:cubicBezTo>
                  <a:pt x="4550593" y="2102174"/>
                  <a:pt x="4551716" y="2110234"/>
                  <a:pt x="4554956" y="2116163"/>
                </a:cubicBezTo>
                <a:lnTo>
                  <a:pt x="4560492" y="2121961"/>
                </a:lnTo>
                <a:lnTo>
                  <a:pt x="4571444" y="2176482"/>
                </a:lnTo>
                <a:lnTo>
                  <a:pt x="4575448" y="2237907"/>
                </a:lnTo>
                <a:lnTo>
                  <a:pt x="4573513" y="2238688"/>
                </a:lnTo>
                <a:cubicBezTo>
                  <a:pt x="4569330" y="2241686"/>
                  <a:pt x="4566526" y="2246244"/>
                  <a:pt x="4566533" y="2254203"/>
                </a:cubicBezTo>
                <a:cubicBezTo>
                  <a:pt x="4536852" y="2242405"/>
                  <a:pt x="4555170" y="2259280"/>
                  <a:pt x="4557814" y="2283790"/>
                </a:cubicBezTo>
                <a:cubicBezTo>
                  <a:pt x="4512304" y="2270934"/>
                  <a:pt x="4537738" y="2340304"/>
                  <a:pt x="4512647" y="2352361"/>
                </a:cubicBezTo>
                <a:cubicBezTo>
                  <a:pt x="4515616" y="2370657"/>
                  <a:pt x="4517925" y="2389769"/>
                  <a:pt x="4519328" y="2409295"/>
                </a:cubicBezTo>
                <a:lnTo>
                  <a:pt x="4519571" y="2420793"/>
                </a:lnTo>
                <a:lnTo>
                  <a:pt x="4519120" y="2421041"/>
                </a:lnTo>
                <a:cubicBezTo>
                  <a:pt x="4518201" y="2423576"/>
                  <a:pt x="4517918" y="2427373"/>
                  <a:pt x="4518471" y="2433205"/>
                </a:cubicBezTo>
                <a:lnTo>
                  <a:pt x="4461595" y="2530080"/>
                </a:lnTo>
                <a:cubicBezTo>
                  <a:pt x="4445853" y="2584934"/>
                  <a:pt x="4405533" y="2605402"/>
                  <a:pt x="4412936" y="2666699"/>
                </a:cubicBezTo>
                <a:cubicBezTo>
                  <a:pt x="4398065" y="2717991"/>
                  <a:pt x="4372927" y="2756371"/>
                  <a:pt x="4370093" y="2804588"/>
                </a:cubicBezTo>
                <a:cubicBezTo>
                  <a:pt x="4347398" y="2879436"/>
                  <a:pt x="4272392" y="2939011"/>
                  <a:pt x="4262477" y="3058637"/>
                </a:cubicBezTo>
                <a:cubicBezTo>
                  <a:pt x="4283714" y="3099999"/>
                  <a:pt x="4256160" y="3144249"/>
                  <a:pt x="4253454" y="3179447"/>
                </a:cubicBezTo>
                <a:cubicBezTo>
                  <a:pt x="4259242" y="3200557"/>
                  <a:pt x="4257117" y="3211737"/>
                  <a:pt x="4239228" y="3217364"/>
                </a:cubicBezTo>
                <a:cubicBezTo>
                  <a:pt x="4268875" y="3316502"/>
                  <a:pt x="4225924" y="3257304"/>
                  <a:pt x="4222932" y="3330364"/>
                </a:cubicBezTo>
                <a:cubicBezTo>
                  <a:pt x="4224428" y="3395928"/>
                  <a:pt x="4215196" y="3463236"/>
                  <a:pt x="4248669" y="3547193"/>
                </a:cubicBezTo>
                <a:cubicBezTo>
                  <a:pt x="4260183" y="3566053"/>
                  <a:pt x="4256781" y="3592027"/>
                  <a:pt x="4241070" y="3605210"/>
                </a:cubicBezTo>
                <a:cubicBezTo>
                  <a:pt x="4238364" y="3607478"/>
                  <a:pt x="4235392" y="3609274"/>
                  <a:pt x="4232239" y="3610540"/>
                </a:cubicBezTo>
                <a:cubicBezTo>
                  <a:pt x="4258208" y="3664330"/>
                  <a:pt x="4231517" y="3673159"/>
                  <a:pt x="4251881" y="3702764"/>
                </a:cubicBezTo>
                <a:cubicBezTo>
                  <a:pt x="4242939" y="3759891"/>
                  <a:pt x="4201773" y="3786712"/>
                  <a:pt x="4219293" y="3813528"/>
                </a:cubicBezTo>
                <a:cubicBezTo>
                  <a:pt x="4207910" y="3838914"/>
                  <a:pt x="4167663" y="3859754"/>
                  <a:pt x="4184863" y="3893255"/>
                </a:cubicBezTo>
                <a:cubicBezTo>
                  <a:pt x="4163644" y="3884625"/>
                  <a:pt x="4188862" y="3931915"/>
                  <a:pt x="4169808" y="3939619"/>
                </a:cubicBezTo>
                <a:cubicBezTo>
                  <a:pt x="4154129" y="3943837"/>
                  <a:pt x="4158129" y="3959170"/>
                  <a:pt x="4154137" y="3971517"/>
                </a:cubicBezTo>
                <a:cubicBezTo>
                  <a:pt x="4139069" y="3981495"/>
                  <a:pt x="4133844" y="4042203"/>
                  <a:pt x="4139625" y="4062614"/>
                </a:cubicBezTo>
                <a:cubicBezTo>
                  <a:pt x="4165622" y="4119195"/>
                  <a:pt x="4107101" y="4172348"/>
                  <a:pt x="4126180" y="4217749"/>
                </a:cubicBezTo>
                <a:cubicBezTo>
                  <a:pt x="4128014" y="4267056"/>
                  <a:pt x="4089563" y="4286360"/>
                  <a:pt x="4072389" y="4317623"/>
                </a:cubicBezTo>
                <a:cubicBezTo>
                  <a:pt x="4062182" y="4356545"/>
                  <a:pt x="4071264" y="4384138"/>
                  <a:pt x="4064937" y="4451279"/>
                </a:cubicBezTo>
                <a:cubicBezTo>
                  <a:pt x="4050628" y="4512697"/>
                  <a:pt x="4048851" y="4652154"/>
                  <a:pt x="4034424" y="4720470"/>
                </a:cubicBezTo>
                <a:cubicBezTo>
                  <a:pt x="3973937" y="4868361"/>
                  <a:pt x="4025760" y="4964348"/>
                  <a:pt x="4016334" y="5052878"/>
                </a:cubicBezTo>
                <a:cubicBezTo>
                  <a:pt x="3999794" y="5123327"/>
                  <a:pt x="4021855" y="5194887"/>
                  <a:pt x="3977865" y="5251650"/>
                </a:cubicBezTo>
                <a:cubicBezTo>
                  <a:pt x="3973961" y="5317292"/>
                  <a:pt x="3987477" y="5410025"/>
                  <a:pt x="3997669" y="5413392"/>
                </a:cubicBezTo>
                <a:cubicBezTo>
                  <a:pt x="3969262" y="5397845"/>
                  <a:pt x="3981248" y="5449403"/>
                  <a:pt x="3981869" y="5471875"/>
                </a:cubicBezTo>
                <a:cubicBezTo>
                  <a:pt x="3957580" y="5534944"/>
                  <a:pt x="3976666" y="5598829"/>
                  <a:pt x="3901990" y="5708604"/>
                </a:cubicBezTo>
                <a:cubicBezTo>
                  <a:pt x="3897618" y="5810136"/>
                  <a:pt x="3870199" y="5788842"/>
                  <a:pt x="3860571" y="5821275"/>
                </a:cubicBezTo>
                <a:cubicBezTo>
                  <a:pt x="3868171" y="5831278"/>
                  <a:pt x="3866949" y="5900968"/>
                  <a:pt x="3849074" y="5900679"/>
                </a:cubicBezTo>
                <a:cubicBezTo>
                  <a:pt x="3871964" y="5925143"/>
                  <a:pt x="3834226" y="5972433"/>
                  <a:pt x="3841809" y="5992005"/>
                </a:cubicBezTo>
                <a:cubicBezTo>
                  <a:pt x="3848533" y="6035132"/>
                  <a:pt x="3834497" y="6078819"/>
                  <a:pt x="3832901" y="6122412"/>
                </a:cubicBezTo>
                <a:cubicBezTo>
                  <a:pt x="3799640" y="6263751"/>
                  <a:pt x="3784898" y="6198720"/>
                  <a:pt x="3804166" y="6389843"/>
                </a:cubicBezTo>
                <a:cubicBezTo>
                  <a:pt x="3799226" y="6482285"/>
                  <a:pt x="3740829" y="6538361"/>
                  <a:pt x="3736537" y="6595214"/>
                </a:cubicBezTo>
                <a:cubicBezTo>
                  <a:pt x="3692112" y="6745846"/>
                  <a:pt x="3660956" y="6804405"/>
                  <a:pt x="3649707" y="6848925"/>
                </a:cubicBezTo>
                <a:lnTo>
                  <a:pt x="3649314" y="6857996"/>
                </a:lnTo>
                <a:lnTo>
                  <a:pt x="4585648" y="6857996"/>
                </a:lnTo>
                <a:lnTo>
                  <a:pt x="4585648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F257C-9A0B-6B48-A46D-CCE33C6CD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859" y="2147356"/>
            <a:ext cx="5683624" cy="41070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The first dataset obtained was from pro-football-</a:t>
            </a:r>
            <a:r>
              <a:rPr lang="en-US" sz="1700" err="1"/>
              <a:t>reference.com</a:t>
            </a:r>
            <a:endParaRPr lang="en-US" sz="1700"/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/>
              <a:t> Variables: Team, Season, and Win Percentage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/>
              <a:t> Spans from 2009-2017</a:t>
            </a:r>
          </a:p>
          <a:p>
            <a:pPr>
              <a:lnSpc>
                <a:spcPct val="90000"/>
              </a:lnSpc>
            </a:pPr>
            <a:r>
              <a:rPr lang="en-US" sz="1700"/>
              <a:t>Next two datasets were retrieved from the </a:t>
            </a:r>
            <a:r>
              <a:rPr lang="en-US" sz="1700" err="1"/>
              <a:t>nflScrapR</a:t>
            </a:r>
            <a:r>
              <a:rPr lang="en-US" sz="1700"/>
              <a:t> GitHub</a:t>
            </a:r>
          </a:p>
          <a:p>
            <a:pPr marL="560070" lvl="1" indent="-28575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/>
              <a:t>Roster Dataset variables:  GSIS_ID,  Position, and Team</a:t>
            </a:r>
          </a:p>
          <a:p>
            <a:pPr marL="560070" lvl="1" indent="-28575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/>
              <a:t>Season Player Stats Dataset included rushing, passing, and receiving variables.</a:t>
            </a:r>
          </a:p>
          <a:p>
            <a:pPr marL="891540" lvl="2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/>
              <a:t>Didn’t Include position and team</a:t>
            </a:r>
          </a:p>
          <a:p>
            <a:pPr>
              <a:lnSpc>
                <a:spcPct val="90000"/>
              </a:lnSpc>
            </a:pPr>
            <a:r>
              <a:rPr lang="en-US" sz="1700"/>
              <a:t>Merged all three datasets together by GSIS_ID</a:t>
            </a:r>
          </a:p>
          <a:p>
            <a:pPr marL="560070" lvl="1" indent="-28575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/>
              <a:t>Broke up the data into three datasets (Quarterbacks, Running Backs, Wide Receivers)</a:t>
            </a:r>
          </a:p>
          <a:p>
            <a:pPr>
              <a:lnSpc>
                <a:spcPct val="90000"/>
              </a:lnSpc>
            </a:pPr>
            <a:endParaRPr lang="en-US" sz="1700"/>
          </a:p>
          <a:p>
            <a:pPr>
              <a:lnSpc>
                <a:spcPct val="90000"/>
              </a:lnSpc>
            </a:pPr>
            <a:endParaRPr lang="en-US" sz="1700"/>
          </a:p>
          <a:p>
            <a:pPr marL="514350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en-US" sz="1700"/>
          </a:p>
          <a:p>
            <a:pPr marL="571500" indent="-342900">
              <a:lnSpc>
                <a:spcPct val="9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704727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9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E238B-9CF6-644A-BBB0-9691361B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" y="-1246610"/>
            <a:ext cx="3760499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/>
              <a:t>Quarterback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1A25A4-71A9-3A47-B8DD-F4A2E982FE42}"/>
              </a:ext>
            </a:extLst>
          </p:cNvPr>
          <p:cNvSpPr txBox="1"/>
          <p:nvPr/>
        </p:nvSpPr>
        <p:spPr>
          <a:xfrm>
            <a:off x="283778" y="2522501"/>
            <a:ext cx="4272455" cy="216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645 observations by 33 variables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Each observations is a player season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EX:  2013 Tom Brady is one observation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Spans from 2009-2017 seasons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78CD3166-C4D7-994F-82CF-E745A0E47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096000" y="-1"/>
            <a:ext cx="5815028" cy="6890261"/>
          </a:xfrm>
        </p:spPr>
      </p:pic>
    </p:spTree>
    <p:extLst>
      <p:ext uri="{BB962C8B-B14F-4D97-AF65-F5344CB8AC3E}">
        <p14:creationId xmlns:p14="http://schemas.microsoft.com/office/powerpoint/2010/main" val="540741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9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E238B-9CF6-644A-BBB0-9691361B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" y="-947059"/>
            <a:ext cx="3760499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/>
              <a:t>Running Back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1A25A4-71A9-3A47-B8DD-F4A2E982FE42}"/>
              </a:ext>
            </a:extLst>
          </p:cNvPr>
          <p:cNvSpPr txBox="1"/>
          <p:nvPr/>
        </p:nvSpPr>
        <p:spPr>
          <a:xfrm>
            <a:off x="283778" y="2522501"/>
            <a:ext cx="4272455" cy="216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1,208 observations by 29 variables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Each observations is a player season</a:t>
            </a:r>
          </a:p>
          <a:p>
            <a:pPr marL="742950" marR="0" lvl="1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EX:  2014 Jonas Gray is one observation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Spans from 2009-2017 seasons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526698F6-3820-4245-A879-7FB25F928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039032" y="-1"/>
            <a:ext cx="5338891" cy="6858000"/>
          </a:xfrm>
        </p:spPr>
      </p:pic>
    </p:spTree>
    <p:extLst>
      <p:ext uri="{BB962C8B-B14F-4D97-AF65-F5344CB8AC3E}">
        <p14:creationId xmlns:p14="http://schemas.microsoft.com/office/powerpoint/2010/main" val="4064615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9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E238B-9CF6-644A-BBB0-9691361B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" y="-1167780"/>
            <a:ext cx="3760499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/>
              <a:t>Wide Receiver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1A25A4-71A9-3A47-B8DD-F4A2E982FE42}"/>
              </a:ext>
            </a:extLst>
          </p:cNvPr>
          <p:cNvSpPr txBox="1"/>
          <p:nvPr/>
        </p:nvSpPr>
        <p:spPr>
          <a:xfrm>
            <a:off x="283778" y="2522501"/>
            <a:ext cx="4272455" cy="216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1,800 observations by 30 variables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Each observations is a player season</a:t>
            </a:r>
          </a:p>
          <a:p>
            <a:pPr marL="742950" marR="0" lvl="1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EX:  2015 Julio Jones is one observation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Spans from 2009-2017 seasons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A73252CE-98CA-664D-854F-39B12B4EE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577305" y="31530"/>
            <a:ext cx="6120713" cy="6832162"/>
          </a:xfrm>
        </p:spPr>
      </p:pic>
    </p:spTree>
    <p:extLst>
      <p:ext uri="{BB962C8B-B14F-4D97-AF65-F5344CB8AC3E}">
        <p14:creationId xmlns:p14="http://schemas.microsoft.com/office/powerpoint/2010/main" val="3925896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3EFA6C3-82DC-4131-9929-2523E6FD0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5D0A9F-EFC3-684A-8EBE-455D71695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761" y="609601"/>
            <a:ext cx="6177722" cy="1216024"/>
          </a:xfrm>
        </p:spPr>
        <p:txBody>
          <a:bodyPr>
            <a:normAutofit/>
          </a:bodyPr>
          <a:lstStyle/>
          <a:p>
            <a:r>
              <a:rPr lang="en-US" b="1" dirty="0"/>
              <a:t>Clustering Methodology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EC9469E-14CA-4358-BABC-CBF836A61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69680" cy="767978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Flowchart">
            <a:extLst>
              <a:ext uri="{FF2B5EF4-FFF2-40B4-BE49-F238E27FC236}">
                <a16:creationId xmlns:a16="http://schemas.microsoft.com/office/drawing/2014/main" id="{5E39AA1A-45F0-40A7-B2F9-23274BF3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900" y="1935052"/>
            <a:ext cx="3391756" cy="33917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F9908-856D-C741-A976-B7CDBDB0F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760" y="2225039"/>
            <a:ext cx="7203439" cy="457059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Bembo" panose="02020502050201020203" pitchFamily="18" charset="0"/>
              </a:rPr>
              <a:t>Chose Hierarchical Clustering with the ward method</a:t>
            </a:r>
          </a:p>
          <a:p>
            <a:pPr marL="560070" lvl="1" indent="-28575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Bembo" panose="02020502050201020203" pitchFamily="18" charset="0"/>
              </a:rPr>
              <a:t>Can handle multi-collinearity between predictors and is simple to interpret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Bembo" panose="02020502050201020203" pitchFamily="18" charset="0"/>
              </a:rPr>
              <a:t>Ran a Hopkins Test on each of the data sets to see if there were significant clusters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Bembo" panose="02020502050201020203" pitchFamily="18" charset="0"/>
              </a:rPr>
              <a:t>  All datasets were able to reject the null which means that each of these datasets have statistically significant clusters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Bembo" panose="02020502050201020203" pitchFamily="18" charset="0"/>
              </a:rPr>
              <a:t>Had to decide how many clusters or in other words the amount of different player types there should be.</a:t>
            </a:r>
          </a:p>
          <a:p>
            <a:pPr marL="560070" lvl="1" indent="-28575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Bembo" panose="02020502050201020203" pitchFamily="18" charset="0"/>
              </a:rPr>
              <a:t>Used the elbow method, average silhouette method, and the gap-statistic method.</a:t>
            </a:r>
          </a:p>
          <a:p>
            <a:pPr marL="560070" lvl="1" indent="-28575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Bembo" panose="02020502050201020203" pitchFamily="18" charset="0"/>
              </a:rPr>
              <a:t>All methods gave varying results, but the results for each method seemed to average around 5 different clusters for all three of the datasets</a:t>
            </a:r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46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6445D-FF73-2744-963D-035D4C6E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760499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Result of Clusters vs WPA Quarterback</a:t>
            </a:r>
            <a:br>
              <a:rPr lang="en-US" dirty="0"/>
            </a:br>
            <a:endParaRPr lang="en-US" dirty="0"/>
          </a:p>
        </p:txBody>
      </p:sp>
      <p:pic>
        <p:nvPicPr>
          <p:cNvPr id="9" name="Content Placeholder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FE40D873-AF8D-4744-95A3-15CFE8876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617029" y="1430517"/>
            <a:ext cx="5857124" cy="40414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693AF2-6817-1B49-833C-5056D9CAE543}"/>
              </a:ext>
            </a:extLst>
          </p:cNvPr>
          <p:cNvSpPr txBox="1"/>
          <p:nvPr/>
        </p:nvSpPr>
        <p:spPr>
          <a:xfrm>
            <a:off x="6096000" y="5676505"/>
            <a:ext cx="505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Clear Discrepancy between clusters (player types)</a:t>
            </a:r>
          </a:p>
        </p:txBody>
      </p:sp>
    </p:spTree>
    <p:extLst>
      <p:ext uri="{BB962C8B-B14F-4D97-AF65-F5344CB8AC3E}">
        <p14:creationId xmlns:p14="http://schemas.microsoft.com/office/powerpoint/2010/main" val="510330508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</TotalTime>
  <Words>637</Words>
  <Application>Microsoft Macintosh PowerPoint</Application>
  <PresentationFormat>Widescreen</PresentationFormat>
  <Paragraphs>73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Bembo</vt:lpstr>
      <vt:lpstr>Calibri</vt:lpstr>
      <vt:lpstr>Courier New</vt:lpstr>
      <vt:lpstr>ArchiveVTI</vt:lpstr>
      <vt:lpstr>Hierarchical Clustering Analysis on Offensive Skill Positions in the NFL </vt:lpstr>
      <vt:lpstr>About ME:  </vt:lpstr>
      <vt:lpstr>My THESIS: Overview</vt:lpstr>
      <vt:lpstr>The Data</vt:lpstr>
      <vt:lpstr>Quarterback Dataset</vt:lpstr>
      <vt:lpstr>Running Back Dataset</vt:lpstr>
      <vt:lpstr>Wide Receiver Dataset</vt:lpstr>
      <vt:lpstr>Clustering Methodology</vt:lpstr>
      <vt:lpstr>Result of Clusters vs WPA Quarterback </vt:lpstr>
      <vt:lpstr>Description of Quarterback Clusters</vt:lpstr>
      <vt:lpstr>Result of Clusters vs WPA Wide Receiver </vt:lpstr>
      <vt:lpstr>Description of Wide Receiver Clusters</vt:lpstr>
      <vt:lpstr>Result of Clusters vs WPA Running Back </vt:lpstr>
      <vt:lpstr>Description of running Back Clusters</vt:lpstr>
      <vt:lpstr>Conclusion</vt:lpstr>
      <vt:lpstr>Contact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Clustering Analysis on Offensive Skill Positions in the NFL </dc:title>
  <dc:creator>Alejandro Eduardo Pesantez</dc:creator>
  <cp:lastModifiedBy>Alejandro Eduardo Pesantez</cp:lastModifiedBy>
  <cp:revision>7</cp:revision>
  <dcterms:created xsi:type="dcterms:W3CDTF">2022-01-27T15:17:38Z</dcterms:created>
  <dcterms:modified xsi:type="dcterms:W3CDTF">2022-02-01T18:38:31Z</dcterms:modified>
</cp:coreProperties>
</file>